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7" r:id="rId4"/>
    <p:sldId id="258" r:id="rId5"/>
    <p:sldId id="265" r:id="rId6"/>
    <p:sldId id="257" r:id="rId7"/>
    <p:sldId id="260" r:id="rId8"/>
    <p:sldId id="259" r:id="rId9"/>
    <p:sldId id="261" r:id="rId10"/>
    <p:sldId id="262" r:id="rId11"/>
    <p:sldId id="264" r:id="rId12"/>
    <p:sldId id="266"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36" autoAdjust="0"/>
    <p:restoredTop sz="94660"/>
  </p:normalViewPr>
  <p:slideViewPr>
    <p:cSldViewPr snapToGrid="0">
      <p:cViewPr varScale="1">
        <p:scale>
          <a:sx n="86" d="100"/>
          <a:sy n="86" d="100"/>
        </p:scale>
        <p:origin x="470" y="53"/>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DB656-388F-4A62-80CC-4B65782BA86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HK"/>
          </a:p>
        </p:txBody>
      </p:sp>
      <p:sp>
        <p:nvSpPr>
          <p:cNvPr id="3" name="Subtitle 2">
            <a:extLst>
              <a:ext uri="{FF2B5EF4-FFF2-40B4-BE49-F238E27FC236}">
                <a16:creationId xmlns:a16="http://schemas.microsoft.com/office/drawing/2014/main" id="{C52B0B87-F756-4D4B-A851-4918AC7B2E8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HK"/>
          </a:p>
        </p:txBody>
      </p:sp>
      <p:sp>
        <p:nvSpPr>
          <p:cNvPr id="4" name="Date Placeholder 3">
            <a:extLst>
              <a:ext uri="{FF2B5EF4-FFF2-40B4-BE49-F238E27FC236}">
                <a16:creationId xmlns:a16="http://schemas.microsoft.com/office/drawing/2014/main" id="{E2947D24-1FDF-4971-B66E-D87A63B990D5}"/>
              </a:ext>
            </a:extLst>
          </p:cNvPr>
          <p:cNvSpPr>
            <a:spLocks noGrp="1"/>
          </p:cNvSpPr>
          <p:nvPr>
            <p:ph type="dt" sz="half" idx="10"/>
          </p:nvPr>
        </p:nvSpPr>
        <p:spPr/>
        <p:txBody>
          <a:bodyPr/>
          <a:lstStyle/>
          <a:p>
            <a:fld id="{60F0B6DA-EDC6-4B2C-93AC-06B02A91CA3C}" type="datetimeFigureOut">
              <a:rPr lang="en-HK" smtClean="0"/>
              <a:t>16/3/2020</a:t>
            </a:fld>
            <a:endParaRPr lang="en-HK"/>
          </a:p>
        </p:txBody>
      </p:sp>
      <p:sp>
        <p:nvSpPr>
          <p:cNvPr id="5" name="Footer Placeholder 4">
            <a:extLst>
              <a:ext uri="{FF2B5EF4-FFF2-40B4-BE49-F238E27FC236}">
                <a16:creationId xmlns:a16="http://schemas.microsoft.com/office/drawing/2014/main" id="{C74E98DC-7AF5-4E90-949D-156B6C20E92D}"/>
              </a:ext>
            </a:extLst>
          </p:cNvPr>
          <p:cNvSpPr>
            <a:spLocks noGrp="1"/>
          </p:cNvSpPr>
          <p:nvPr>
            <p:ph type="ftr" sz="quarter" idx="11"/>
          </p:nvPr>
        </p:nvSpPr>
        <p:spPr/>
        <p:txBody>
          <a:bodyPr/>
          <a:lstStyle/>
          <a:p>
            <a:endParaRPr lang="en-HK"/>
          </a:p>
        </p:txBody>
      </p:sp>
      <p:sp>
        <p:nvSpPr>
          <p:cNvPr id="6" name="Slide Number Placeholder 5">
            <a:extLst>
              <a:ext uri="{FF2B5EF4-FFF2-40B4-BE49-F238E27FC236}">
                <a16:creationId xmlns:a16="http://schemas.microsoft.com/office/drawing/2014/main" id="{09D4A95C-C9C9-41E4-8954-ADC58D327C32}"/>
              </a:ext>
            </a:extLst>
          </p:cNvPr>
          <p:cNvSpPr>
            <a:spLocks noGrp="1"/>
          </p:cNvSpPr>
          <p:nvPr>
            <p:ph type="sldNum" sz="quarter" idx="12"/>
          </p:nvPr>
        </p:nvSpPr>
        <p:spPr/>
        <p:txBody>
          <a:bodyPr/>
          <a:lstStyle/>
          <a:p>
            <a:fld id="{3D0B21A7-06DC-4762-8ACA-62E0757F4EFC}" type="slidenum">
              <a:rPr lang="en-HK" smtClean="0"/>
              <a:t>‹#›</a:t>
            </a:fld>
            <a:endParaRPr lang="en-HK"/>
          </a:p>
        </p:txBody>
      </p:sp>
    </p:spTree>
    <p:extLst>
      <p:ext uri="{BB962C8B-B14F-4D97-AF65-F5344CB8AC3E}">
        <p14:creationId xmlns:p14="http://schemas.microsoft.com/office/powerpoint/2010/main" val="3730565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BEAB5-7F1C-474C-A9C1-85B0BFB4207F}"/>
              </a:ext>
            </a:extLst>
          </p:cNvPr>
          <p:cNvSpPr>
            <a:spLocks noGrp="1"/>
          </p:cNvSpPr>
          <p:nvPr>
            <p:ph type="title"/>
          </p:nvPr>
        </p:nvSpPr>
        <p:spPr/>
        <p:txBody>
          <a:bodyPr/>
          <a:lstStyle/>
          <a:p>
            <a:r>
              <a:rPr lang="en-US"/>
              <a:t>Click to edit Master title style</a:t>
            </a:r>
            <a:endParaRPr lang="en-HK"/>
          </a:p>
        </p:txBody>
      </p:sp>
      <p:sp>
        <p:nvSpPr>
          <p:cNvPr id="3" name="Vertical Text Placeholder 2">
            <a:extLst>
              <a:ext uri="{FF2B5EF4-FFF2-40B4-BE49-F238E27FC236}">
                <a16:creationId xmlns:a16="http://schemas.microsoft.com/office/drawing/2014/main" id="{2A7AF02D-9BE1-47DC-9051-8412DD9048F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K"/>
          </a:p>
        </p:txBody>
      </p:sp>
      <p:sp>
        <p:nvSpPr>
          <p:cNvPr id="4" name="Date Placeholder 3">
            <a:extLst>
              <a:ext uri="{FF2B5EF4-FFF2-40B4-BE49-F238E27FC236}">
                <a16:creationId xmlns:a16="http://schemas.microsoft.com/office/drawing/2014/main" id="{AFBBDB18-07A2-48CA-9F63-03139551DD5C}"/>
              </a:ext>
            </a:extLst>
          </p:cNvPr>
          <p:cNvSpPr>
            <a:spLocks noGrp="1"/>
          </p:cNvSpPr>
          <p:nvPr>
            <p:ph type="dt" sz="half" idx="10"/>
          </p:nvPr>
        </p:nvSpPr>
        <p:spPr/>
        <p:txBody>
          <a:bodyPr/>
          <a:lstStyle/>
          <a:p>
            <a:fld id="{60F0B6DA-EDC6-4B2C-93AC-06B02A91CA3C}" type="datetimeFigureOut">
              <a:rPr lang="en-HK" smtClean="0"/>
              <a:t>16/3/2020</a:t>
            </a:fld>
            <a:endParaRPr lang="en-HK"/>
          </a:p>
        </p:txBody>
      </p:sp>
      <p:sp>
        <p:nvSpPr>
          <p:cNvPr id="5" name="Footer Placeholder 4">
            <a:extLst>
              <a:ext uri="{FF2B5EF4-FFF2-40B4-BE49-F238E27FC236}">
                <a16:creationId xmlns:a16="http://schemas.microsoft.com/office/drawing/2014/main" id="{542CEAAC-23AD-4A5E-BF5E-ABA6910AB142}"/>
              </a:ext>
            </a:extLst>
          </p:cNvPr>
          <p:cNvSpPr>
            <a:spLocks noGrp="1"/>
          </p:cNvSpPr>
          <p:nvPr>
            <p:ph type="ftr" sz="quarter" idx="11"/>
          </p:nvPr>
        </p:nvSpPr>
        <p:spPr/>
        <p:txBody>
          <a:bodyPr/>
          <a:lstStyle/>
          <a:p>
            <a:endParaRPr lang="en-HK"/>
          </a:p>
        </p:txBody>
      </p:sp>
      <p:sp>
        <p:nvSpPr>
          <p:cNvPr id="6" name="Slide Number Placeholder 5">
            <a:extLst>
              <a:ext uri="{FF2B5EF4-FFF2-40B4-BE49-F238E27FC236}">
                <a16:creationId xmlns:a16="http://schemas.microsoft.com/office/drawing/2014/main" id="{FF093470-B42B-45A3-8C25-693D605B76C3}"/>
              </a:ext>
            </a:extLst>
          </p:cNvPr>
          <p:cNvSpPr>
            <a:spLocks noGrp="1"/>
          </p:cNvSpPr>
          <p:nvPr>
            <p:ph type="sldNum" sz="quarter" idx="12"/>
          </p:nvPr>
        </p:nvSpPr>
        <p:spPr/>
        <p:txBody>
          <a:bodyPr/>
          <a:lstStyle/>
          <a:p>
            <a:fld id="{3D0B21A7-06DC-4762-8ACA-62E0757F4EFC}" type="slidenum">
              <a:rPr lang="en-HK" smtClean="0"/>
              <a:t>‹#›</a:t>
            </a:fld>
            <a:endParaRPr lang="en-HK"/>
          </a:p>
        </p:txBody>
      </p:sp>
    </p:spTree>
    <p:extLst>
      <p:ext uri="{BB962C8B-B14F-4D97-AF65-F5344CB8AC3E}">
        <p14:creationId xmlns:p14="http://schemas.microsoft.com/office/powerpoint/2010/main" val="36486342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B2CA1DB-8053-4FA5-983D-E7D51601E26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HK"/>
          </a:p>
        </p:txBody>
      </p:sp>
      <p:sp>
        <p:nvSpPr>
          <p:cNvPr id="3" name="Vertical Text Placeholder 2">
            <a:extLst>
              <a:ext uri="{FF2B5EF4-FFF2-40B4-BE49-F238E27FC236}">
                <a16:creationId xmlns:a16="http://schemas.microsoft.com/office/drawing/2014/main" id="{10A400E4-F088-4D1A-ABEB-F266CD2B60D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K"/>
          </a:p>
        </p:txBody>
      </p:sp>
      <p:sp>
        <p:nvSpPr>
          <p:cNvPr id="4" name="Date Placeholder 3">
            <a:extLst>
              <a:ext uri="{FF2B5EF4-FFF2-40B4-BE49-F238E27FC236}">
                <a16:creationId xmlns:a16="http://schemas.microsoft.com/office/drawing/2014/main" id="{349959B7-2AEC-40C1-A18F-6387B40B2C28}"/>
              </a:ext>
            </a:extLst>
          </p:cNvPr>
          <p:cNvSpPr>
            <a:spLocks noGrp="1"/>
          </p:cNvSpPr>
          <p:nvPr>
            <p:ph type="dt" sz="half" idx="10"/>
          </p:nvPr>
        </p:nvSpPr>
        <p:spPr/>
        <p:txBody>
          <a:bodyPr/>
          <a:lstStyle/>
          <a:p>
            <a:fld id="{60F0B6DA-EDC6-4B2C-93AC-06B02A91CA3C}" type="datetimeFigureOut">
              <a:rPr lang="en-HK" smtClean="0"/>
              <a:t>16/3/2020</a:t>
            </a:fld>
            <a:endParaRPr lang="en-HK"/>
          </a:p>
        </p:txBody>
      </p:sp>
      <p:sp>
        <p:nvSpPr>
          <p:cNvPr id="5" name="Footer Placeholder 4">
            <a:extLst>
              <a:ext uri="{FF2B5EF4-FFF2-40B4-BE49-F238E27FC236}">
                <a16:creationId xmlns:a16="http://schemas.microsoft.com/office/drawing/2014/main" id="{09341B5F-0485-4945-9083-A7B8D9CCB717}"/>
              </a:ext>
            </a:extLst>
          </p:cNvPr>
          <p:cNvSpPr>
            <a:spLocks noGrp="1"/>
          </p:cNvSpPr>
          <p:nvPr>
            <p:ph type="ftr" sz="quarter" idx="11"/>
          </p:nvPr>
        </p:nvSpPr>
        <p:spPr/>
        <p:txBody>
          <a:bodyPr/>
          <a:lstStyle/>
          <a:p>
            <a:endParaRPr lang="en-HK"/>
          </a:p>
        </p:txBody>
      </p:sp>
      <p:sp>
        <p:nvSpPr>
          <p:cNvPr id="6" name="Slide Number Placeholder 5">
            <a:extLst>
              <a:ext uri="{FF2B5EF4-FFF2-40B4-BE49-F238E27FC236}">
                <a16:creationId xmlns:a16="http://schemas.microsoft.com/office/drawing/2014/main" id="{BA64A583-4924-4FF1-9777-9FBB637B1F4B}"/>
              </a:ext>
            </a:extLst>
          </p:cNvPr>
          <p:cNvSpPr>
            <a:spLocks noGrp="1"/>
          </p:cNvSpPr>
          <p:nvPr>
            <p:ph type="sldNum" sz="quarter" idx="12"/>
          </p:nvPr>
        </p:nvSpPr>
        <p:spPr/>
        <p:txBody>
          <a:bodyPr/>
          <a:lstStyle/>
          <a:p>
            <a:fld id="{3D0B21A7-06DC-4762-8ACA-62E0757F4EFC}" type="slidenum">
              <a:rPr lang="en-HK" smtClean="0"/>
              <a:t>‹#›</a:t>
            </a:fld>
            <a:endParaRPr lang="en-HK"/>
          </a:p>
        </p:txBody>
      </p:sp>
    </p:spTree>
    <p:extLst>
      <p:ext uri="{BB962C8B-B14F-4D97-AF65-F5344CB8AC3E}">
        <p14:creationId xmlns:p14="http://schemas.microsoft.com/office/powerpoint/2010/main" val="28977220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1F2DD-94B8-4CFC-9442-1ED34DB1701D}"/>
              </a:ext>
            </a:extLst>
          </p:cNvPr>
          <p:cNvSpPr>
            <a:spLocks noGrp="1"/>
          </p:cNvSpPr>
          <p:nvPr>
            <p:ph type="title"/>
          </p:nvPr>
        </p:nvSpPr>
        <p:spPr/>
        <p:txBody>
          <a:bodyPr/>
          <a:lstStyle/>
          <a:p>
            <a:r>
              <a:rPr lang="en-US"/>
              <a:t>Click to edit Master title style</a:t>
            </a:r>
            <a:endParaRPr lang="en-HK"/>
          </a:p>
        </p:txBody>
      </p:sp>
      <p:sp>
        <p:nvSpPr>
          <p:cNvPr id="3" name="Content Placeholder 2">
            <a:extLst>
              <a:ext uri="{FF2B5EF4-FFF2-40B4-BE49-F238E27FC236}">
                <a16:creationId xmlns:a16="http://schemas.microsoft.com/office/drawing/2014/main" id="{842BAD25-D0A5-4E75-8F8B-B03C8EFB1EC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K"/>
          </a:p>
        </p:txBody>
      </p:sp>
      <p:sp>
        <p:nvSpPr>
          <p:cNvPr id="4" name="Date Placeholder 3">
            <a:extLst>
              <a:ext uri="{FF2B5EF4-FFF2-40B4-BE49-F238E27FC236}">
                <a16:creationId xmlns:a16="http://schemas.microsoft.com/office/drawing/2014/main" id="{E9ED45BE-4317-409E-8784-C41E387CDB65}"/>
              </a:ext>
            </a:extLst>
          </p:cNvPr>
          <p:cNvSpPr>
            <a:spLocks noGrp="1"/>
          </p:cNvSpPr>
          <p:nvPr>
            <p:ph type="dt" sz="half" idx="10"/>
          </p:nvPr>
        </p:nvSpPr>
        <p:spPr/>
        <p:txBody>
          <a:bodyPr/>
          <a:lstStyle/>
          <a:p>
            <a:fld id="{60F0B6DA-EDC6-4B2C-93AC-06B02A91CA3C}" type="datetimeFigureOut">
              <a:rPr lang="en-HK" smtClean="0"/>
              <a:t>16/3/2020</a:t>
            </a:fld>
            <a:endParaRPr lang="en-HK"/>
          </a:p>
        </p:txBody>
      </p:sp>
      <p:sp>
        <p:nvSpPr>
          <p:cNvPr id="5" name="Footer Placeholder 4">
            <a:extLst>
              <a:ext uri="{FF2B5EF4-FFF2-40B4-BE49-F238E27FC236}">
                <a16:creationId xmlns:a16="http://schemas.microsoft.com/office/drawing/2014/main" id="{B1FD157E-306E-46E6-B26E-3348959025D2}"/>
              </a:ext>
            </a:extLst>
          </p:cNvPr>
          <p:cNvSpPr>
            <a:spLocks noGrp="1"/>
          </p:cNvSpPr>
          <p:nvPr>
            <p:ph type="ftr" sz="quarter" idx="11"/>
          </p:nvPr>
        </p:nvSpPr>
        <p:spPr/>
        <p:txBody>
          <a:bodyPr/>
          <a:lstStyle/>
          <a:p>
            <a:endParaRPr lang="en-HK"/>
          </a:p>
        </p:txBody>
      </p:sp>
      <p:sp>
        <p:nvSpPr>
          <p:cNvPr id="6" name="Slide Number Placeholder 5">
            <a:extLst>
              <a:ext uri="{FF2B5EF4-FFF2-40B4-BE49-F238E27FC236}">
                <a16:creationId xmlns:a16="http://schemas.microsoft.com/office/drawing/2014/main" id="{85AE08D4-C746-4D35-9D8D-03666C7C1C07}"/>
              </a:ext>
            </a:extLst>
          </p:cNvPr>
          <p:cNvSpPr>
            <a:spLocks noGrp="1"/>
          </p:cNvSpPr>
          <p:nvPr>
            <p:ph type="sldNum" sz="quarter" idx="12"/>
          </p:nvPr>
        </p:nvSpPr>
        <p:spPr/>
        <p:txBody>
          <a:bodyPr/>
          <a:lstStyle/>
          <a:p>
            <a:fld id="{3D0B21A7-06DC-4762-8ACA-62E0757F4EFC}" type="slidenum">
              <a:rPr lang="en-HK" smtClean="0"/>
              <a:t>‹#›</a:t>
            </a:fld>
            <a:endParaRPr lang="en-HK"/>
          </a:p>
        </p:txBody>
      </p:sp>
    </p:spTree>
    <p:extLst>
      <p:ext uri="{BB962C8B-B14F-4D97-AF65-F5344CB8AC3E}">
        <p14:creationId xmlns:p14="http://schemas.microsoft.com/office/powerpoint/2010/main" val="2067306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8A2FBF-8B09-4B8A-B14E-F1092857ED0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HK"/>
          </a:p>
        </p:txBody>
      </p:sp>
      <p:sp>
        <p:nvSpPr>
          <p:cNvPr id="3" name="Text Placeholder 2">
            <a:extLst>
              <a:ext uri="{FF2B5EF4-FFF2-40B4-BE49-F238E27FC236}">
                <a16:creationId xmlns:a16="http://schemas.microsoft.com/office/drawing/2014/main" id="{3114989D-00A3-40AA-A318-BA0088F3D69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D6E732F-103A-4B78-A9E5-3C1F775D3C40}"/>
              </a:ext>
            </a:extLst>
          </p:cNvPr>
          <p:cNvSpPr>
            <a:spLocks noGrp="1"/>
          </p:cNvSpPr>
          <p:nvPr>
            <p:ph type="dt" sz="half" idx="10"/>
          </p:nvPr>
        </p:nvSpPr>
        <p:spPr/>
        <p:txBody>
          <a:bodyPr/>
          <a:lstStyle/>
          <a:p>
            <a:fld id="{60F0B6DA-EDC6-4B2C-93AC-06B02A91CA3C}" type="datetimeFigureOut">
              <a:rPr lang="en-HK" smtClean="0"/>
              <a:t>16/3/2020</a:t>
            </a:fld>
            <a:endParaRPr lang="en-HK"/>
          </a:p>
        </p:txBody>
      </p:sp>
      <p:sp>
        <p:nvSpPr>
          <p:cNvPr id="5" name="Footer Placeholder 4">
            <a:extLst>
              <a:ext uri="{FF2B5EF4-FFF2-40B4-BE49-F238E27FC236}">
                <a16:creationId xmlns:a16="http://schemas.microsoft.com/office/drawing/2014/main" id="{4AC33B56-3EAA-40CD-85EA-43F0DFB92118}"/>
              </a:ext>
            </a:extLst>
          </p:cNvPr>
          <p:cNvSpPr>
            <a:spLocks noGrp="1"/>
          </p:cNvSpPr>
          <p:nvPr>
            <p:ph type="ftr" sz="quarter" idx="11"/>
          </p:nvPr>
        </p:nvSpPr>
        <p:spPr/>
        <p:txBody>
          <a:bodyPr/>
          <a:lstStyle/>
          <a:p>
            <a:endParaRPr lang="en-HK"/>
          </a:p>
        </p:txBody>
      </p:sp>
      <p:sp>
        <p:nvSpPr>
          <p:cNvPr id="6" name="Slide Number Placeholder 5">
            <a:extLst>
              <a:ext uri="{FF2B5EF4-FFF2-40B4-BE49-F238E27FC236}">
                <a16:creationId xmlns:a16="http://schemas.microsoft.com/office/drawing/2014/main" id="{1D40F76A-4370-4CF7-92D0-7EDE1C1E7764}"/>
              </a:ext>
            </a:extLst>
          </p:cNvPr>
          <p:cNvSpPr>
            <a:spLocks noGrp="1"/>
          </p:cNvSpPr>
          <p:nvPr>
            <p:ph type="sldNum" sz="quarter" idx="12"/>
          </p:nvPr>
        </p:nvSpPr>
        <p:spPr/>
        <p:txBody>
          <a:bodyPr/>
          <a:lstStyle/>
          <a:p>
            <a:fld id="{3D0B21A7-06DC-4762-8ACA-62E0757F4EFC}" type="slidenum">
              <a:rPr lang="en-HK" smtClean="0"/>
              <a:t>‹#›</a:t>
            </a:fld>
            <a:endParaRPr lang="en-HK"/>
          </a:p>
        </p:txBody>
      </p:sp>
    </p:spTree>
    <p:extLst>
      <p:ext uri="{BB962C8B-B14F-4D97-AF65-F5344CB8AC3E}">
        <p14:creationId xmlns:p14="http://schemas.microsoft.com/office/powerpoint/2010/main" val="35431807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78542-9CA3-4DD5-9503-42D3C0915E57}"/>
              </a:ext>
            </a:extLst>
          </p:cNvPr>
          <p:cNvSpPr>
            <a:spLocks noGrp="1"/>
          </p:cNvSpPr>
          <p:nvPr>
            <p:ph type="title"/>
          </p:nvPr>
        </p:nvSpPr>
        <p:spPr/>
        <p:txBody>
          <a:bodyPr/>
          <a:lstStyle/>
          <a:p>
            <a:r>
              <a:rPr lang="en-US"/>
              <a:t>Click to edit Master title style</a:t>
            </a:r>
            <a:endParaRPr lang="en-HK"/>
          </a:p>
        </p:txBody>
      </p:sp>
      <p:sp>
        <p:nvSpPr>
          <p:cNvPr id="3" name="Content Placeholder 2">
            <a:extLst>
              <a:ext uri="{FF2B5EF4-FFF2-40B4-BE49-F238E27FC236}">
                <a16:creationId xmlns:a16="http://schemas.microsoft.com/office/drawing/2014/main" id="{CC3E100B-8C7E-4027-A78B-009CCB9E300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K"/>
          </a:p>
        </p:txBody>
      </p:sp>
      <p:sp>
        <p:nvSpPr>
          <p:cNvPr id="4" name="Content Placeholder 3">
            <a:extLst>
              <a:ext uri="{FF2B5EF4-FFF2-40B4-BE49-F238E27FC236}">
                <a16:creationId xmlns:a16="http://schemas.microsoft.com/office/drawing/2014/main" id="{1254734E-24A0-4F7F-BBEE-D2F5FB574B5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K"/>
          </a:p>
        </p:txBody>
      </p:sp>
      <p:sp>
        <p:nvSpPr>
          <p:cNvPr id="5" name="Date Placeholder 4">
            <a:extLst>
              <a:ext uri="{FF2B5EF4-FFF2-40B4-BE49-F238E27FC236}">
                <a16:creationId xmlns:a16="http://schemas.microsoft.com/office/drawing/2014/main" id="{85135480-0F39-47D1-B6EE-690367F795B2}"/>
              </a:ext>
            </a:extLst>
          </p:cNvPr>
          <p:cNvSpPr>
            <a:spLocks noGrp="1"/>
          </p:cNvSpPr>
          <p:nvPr>
            <p:ph type="dt" sz="half" idx="10"/>
          </p:nvPr>
        </p:nvSpPr>
        <p:spPr/>
        <p:txBody>
          <a:bodyPr/>
          <a:lstStyle/>
          <a:p>
            <a:fld id="{60F0B6DA-EDC6-4B2C-93AC-06B02A91CA3C}" type="datetimeFigureOut">
              <a:rPr lang="en-HK" smtClean="0"/>
              <a:t>16/3/2020</a:t>
            </a:fld>
            <a:endParaRPr lang="en-HK"/>
          </a:p>
        </p:txBody>
      </p:sp>
      <p:sp>
        <p:nvSpPr>
          <p:cNvPr id="6" name="Footer Placeholder 5">
            <a:extLst>
              <a:ext uri="{FF2B5EF4-FFF2-40B4-BE49-F238E27FC236}">
                <a16:creationId xmlns:a16="http://schemas.microsoft.com/office/drawing/2014/main" id="{008B7AB9-C785-40BE-82E5-DAACC56BB5B7}"/>
              </a:ext>
            </a:extLst>
          </p:cNvPr>
          <p:cNvSpPr>
            <a:spLocks noGrp="1"/>
          </p:cNvSpPr>
          <p:nvPr>
            <p:ph type="ftr" sz="quarter" idx="11"/>
          </p:nvPr>
        </p:nvSpPr>
        <p:spPr/>
        <p:txBody>
          <a:bodyPr/>
          <a:lstStyle/>
          <a:p>
            <a:endParaRPr lang="en-HK"/>
          </a:p>
        </p:txBody>
      </p:sp>
      <p:sp>
        <p:nvSpPr>
          <p:cNvPr id="7" name="Slide Number Placeholder 6">
            <a:extLst>
              <a:ext uri="{FF2B5EF4-FFF2-40B4-BE49-F238E27FC236}">
                <a16:creationId xmlns:a16="http://schemas.microsoft.com/office/drawing/2014/main" id="{AF857D78-01EC-45B3-96F8-7AE18F280E81}"/>
              </a:ext>
            </a:extLst>
          </p:cNvPr>
          <p:cNvSpPr>
            <a:spLocks noGrp="1"/>
          </p:cNvSpPr>
          <p:nvPr>
            <p:ph type="sldNum" sz="quarter" idx="12"/>
          </p:nvPr>
        </p:nvSpPr>
        <p:spPr/>
        <p:txBody>
          <a:bodyPr/>
          <a:lstStyle/>
          <a:p>
            <a:fld id="{3D0B21A7-06DC-4762-8ACA-62E0757F4EFC}" type="slidenum">
              <a:rPr lang="en-HK" smtClean="0"/>
              <a:t>‹#›</a:t>
            </a:fld>
            <a:endParaRPr lang="en-HK"/>
          </a:p>
        </p:txBody>
      </p:sp>
    </p:spTree>
    <p:extLst>
      <p:ext uri="{BB962C8B-B14F-4D97-AF65-F5344CB8AC3E}">
        <p14:creationId xmlns:p14="http://schemas.microsoft.com/office/powerpoint/2010/main" val="21107722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37DCAC-D347-4458-8908-96A5B3BBE1A6}"/>
              </a:ext>
            </a:extLst>
          </p:cNvPr>
          <p:cNvSpPr>
            <a:spLocks noGrp="1"/>
          </p:cNvSpPr>
          <p:nvPr>
            <p:ph type="title"/>
          </p:nvPr>
        </p:nvSpPr>
        <p:spPr>
          <a:xfrm>
            <a:off x="839788" y="365125"/>
            <a:ext cx="10515600" cy="1325563"/>
          </a:xfrm>
        </p:spPr>
        <p:txBody>
          <a:bodyPr/>
          <a:lstStyle/>
          <a:p>
            <a:r>
              <a:rPr lang="en-US"/>
              <a:t>Click to edit Master title style</a:t>
            </a:r>
            <a:endParaRPr lang="en-HK"/>
          </a:p>
        </p:txBody>
      </p:sp>
      <p:sp>
        <p:nvSpPr>
          <p:cNvPr id="3" name="Text Placeholder 2">
            <a:extLst>
              <a:ext uri="{FF2B5EF4-FFF2-40B4-BE49-F238E27FC236}">
                <a16:creationId xmlns:a16="http://schemas.microsoft.com/office/drawing/2014/main" id="{D0AEF967-70A3-41F0-AFA4-D9D28F98D26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9C0E19B-A6CF-4B51-9336-89C85AC1BFF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K"/>
          </a:p>
        </p:txBody>
      </p:sp>
      <p:sp>
        <p:nvSpPr>
          <p:cNvPr id="5" name="Text Placeholder 4">
            <a:extLst>
              <a:ext uri="{FF2B5EF4-FFF2-40B4-BE49-F238E27FC236}">
                <a16:creationId xmlns:a16="http://schemas.microsoft.com/office/drawing/2014/main" id="{2E8CC003-1B5A-42F6-AECD-CA43BF9D77A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1159CCA-325A-4D45-BB4F-CC3DA971DE9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K"/>
          </a:p>
        </p:txBody>
      </p:sp>
      <p:sp>
        <p:nvSpPr>
          <p:cNvPr id="7" name="Date Placeholder 6">
            <a:extLst>
              <a:ext uri="{FF2B5EF4-FFF2-40B4-BE49-F238E27FC236}">
                <a16:creationId xmlns:a16="http://schemas.microsoft.com/office/drawing/2014/main" id="{A4FFE277-DCED-4F8C-9233-0ADEF5AFCDD5}"/>
              </a:ext>
            </a:extLst>
          </p:cNvPr>
          <p:cNvSpPr>
            <a:spLocks noGrp="1"/>
          </p:cNvSpPr>
          <p:nvPr>
            <p:ph type="dt" sz="half" idx="10"/>
          </p:nvPr>
        </p:nvSpPr>
        <p:spPr/>
        <p:txBody>
          <a:bodyPr/>
          <a:lstStyle/>
          <a:p>
            <a:fld id="{60F0B6DA-EDC6-4B2C-93AC-06B02A91CA3C}" type="datetimeFigureOut">
              <a:rPr lang="en-HK" smtClean="0"/>
              <a:t>16/3/2020</a:t>
            </a:fld>
            <a:endParaRPr lang="en-HK"/>
          </a:p>
        </p:txBody>
      </p:sp>
      <p:sp>
        <p:nvSpPr>
          <p:cNvPr id="8" name="Footer Placeholder 7">
            <a:extLst>
              <a:ext uri="{FF2B5EF4-FFF2-40B4-BE49-F238E27FC236}">
                <a16:creationId xmlns:a16="http://schemas.microsoft.com/office/drawing/2014/main" id="{8D66FCC9-224B-4B9C-A35E-C344AC9E8736}"/>
              </a:ext>
            </a:extLst>
          </p:cNvPr>
          <p:cNvSpPr>
            <a:spLocks noGrp="1"/>
          </p:cNvSpPr>
          <p:nvPr>
            <p:ph type="ftr" sz="quarter" idx="11"/>
          </p:nvPr>
        </p:nvSpPr>
        <p:spPr/>
        <p:txBody>
          <a:bodyPr/>
          <a:lstStyle/>
          <a:p>
            <a:endParaRPr lang="en-HK"/>
          </a:p>
        </p:txBody>
      </p:sp>
      <p:sp>
        <p:nvSpPr>
          <p:cNvPr id="9" name="Slide Number Placeholder 8">
            <a:extLst>
              <a:ext uri="{FF2B5EF4-FFF2-40B4-BE49-F238E27FC236}">
                <a16:creationId xmlns:a16="http://schemas.microsoft.com/office/drawing/2014/main" id="{157D5460-81A7-486C-918D-15744893D959}"/>
              </a:ext>
            </a:extLst>
          </p:cNvPr>
          <p:cNvSpPr>
            <a:spLocks noGrp="1"/>
          </p:cNvSpPr>
          <p:nvPr>
            <p:ph type="sldNum" sz="quarter" idx="12"/>
          </p:nvPr>
        </p:nvSpPr>
        <p:spPr/>
        <p:txBody>
          <a:bodyPr/>
          <a:lstStyle/>
          <a:p>
            <a:fld id="{3D0B21A7-06DC-4762-8ACA-62E0757F4EFC}" type="slidenum">
              <a:rPr lang="en-HK" smtClean="0"/>
              <a:t>‹#›</a:t>
            </a:fld>
            <a:endParaRPr lang="en-HK"/>
          </a:p>
        </p:txBody>
      </p:sp>
    </p:spTree>
    <p:extLst>
      <p:ext uri="{BB962C8B-B14F-4D97-AF65-F5344CB8AC3E}">
        <p14:creationId xmlns:p14="http://schemas.microsoft.com/office/powerpoint/2010/main" val="18394533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5F067-5134-4F27-B5D9-084AA729616B}"/>
              </a:ext>
            </a:extLst>
          </p:cNvPr>
          <p:cNvSpPr>
            <a:spLocks noGrp="1"/>
          </p:cNvSpPr>
          <p:nvPr>
            <p:ph type="title"/>
          </p:nvPr>
        </p:nvSpPr>
        <p:spPr/>
        <p:txBody>
          <a:bodyPr/>
          <a:lstStyle/>
          <a:p>
            <a:r>
              <a:rPr lang="en-US"/>
              <a:t>Click to edit Master title style</a:t>
            </a:r>
            <a:endParaRPr lang="en-HK"/>
          </a:p>
        </p:txBody>
      </p:sp>
      <p:sp>
        <p:nvSpPr>
          <p:cNvPr id="3" name="Date Placeholder 2">
            <a:extLst>
              <a:ext uri="{FF2B5EF4-FFF2-40B4-BE49-F238E27FC236}">
                <a16:creationId xmlns:a16="http://schemas.microsoft.com/office/drawing/2014/main" id="{ADE9A642-6136-409A-AEFC-D5EBC408F218}"/>
              </a:ext>
            </a:extLst>
          </p:cNvPr>
          <p:cNvSpPr>
            <a:spLocks noGrp="1"/>
          </p:cNvSpPr>
          <p:nvPr>
            <p:ph type="dt" sz="half" idx="10"/>
          </p:nvPr>
        </p:nvSpPr>
        <p:spPr/>
        <p:txBody>
          <a:bodyPr/>
          <a:lstStyle/>
          <a:p>
            <a:fld id="{60F0B6DA-EDC6-4B2C-93AC-06B02A91CA3C}" type="datetimeFigureOut">
              <a:rPr lang="en-HK" smtClean="0"/>
              <a:t>16/3/2020</a:t>
            </a:fld>
            <a:endParaRPr lang="en-HK"/>
          </a:p>
        </p:txBody>
      </p:sp>
      <p:sp>
        <p:nvSpPr>
          <p:cNvPr id="4" name="Footer Placeholder 3">
            <a:extLst>
              <a:ext uri="{FF2B5EF4-FFF2-40B4-BE49-F238E27FC236}">
                <a16:creationId xmlns:a16="http://schemas.microsoft.com/office/drawing/2014/main" id="{AC0332C3-7C60-46A4-AC86-49B8B77E6137}"/>
              </a:ext>
            </a:extLst>
          </p:cNvPr>
          <p:cNvSpPr>
            <a:spLocks noGrp="1"/>
          </p:cNvSpPr>
          <p:nvPr>
            <p:ph type="ftr" sz="quarter" idx="11"/>
          </p:nvPr>
        </p:nvSpPr>
        <p:spPr/>
        <p:txBody>
          <a:bodyPr/>
          <a:lstStyle/>
          <a:p>
            <a:endParaRPr lang="en-HK"/>
          </a:p>
        </p:txBody>
      </p:sp>
      <p:sp>
        <p:nvSpPr>
          <p:cNvPr id="5" name="Slide Number Placeholder 4">
            <a:extLst>
              <a:ext uri="{FF2B5EF4-FFF2-40B4-BE49-F238E27FC236}">
                <a16:creationId xmlns:a16="http://schemas.microsoft.com/office/drawing/2014/main" id="{FDE21A8B-A901-4375-85F5-09B6BA95F9A1}"/>
              </a:ext>
            </a:extLst>
          </p:cNvPr>
          <p:cNvSpPr>
            <a:spLocks noGrp="1"/>
          </p:cNvSpPr>
          <p:nvPr>
            <p:ph type="sldNum" sz="quarter" idx="12"/>
          </p:nvPr>
        </p:nvSpPr>
        <p:spPr/>
        <p:txBody>
          <a:bodyPr/>
          <a:lstStyle/>
          <a:p>
            <a:fld id="{3D0B21A7-06DC-4762-8ACA-62E0757F4EFC}" type="slidenum">
              <a:rPr lang="en-HK" smtClean="0"/>
              <a:t>‹#›</a:t>
            </a:fld>
            <a:endParaRPr lang="en-HK"/>
          </a:p>
        </p:txBody>
      </p:sp>
    </p:spTree>
    <p:extLst>
      <p:ext uri="{BB962C8B-B14F-4D97-AF65-F5344CB8AC3E}">
        <p14:creationId xmlns:p14="http://schemas.microsoft.com/office/powerpoint/2010/main" val="39249916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2772E90-597C-42B3-893D-0DF31428EE07}"/>
              </a:ext>
            </a:extLst>
          </p:cNvPr>
          <p:cNvSpPr>
            <a:spLocks noGrp="1"/>
          </p:cNvSpPr>
          <p:nvPr>
            <p:ph type="dt" sz="half" idx="10"/>
          </p:nvPr>
        </p:nvSpPr>
        <p:spPr/>
        <p:txBody>
          <a:bodyPr/>
          <a:lstStyle/>
          <a:p>
            <a:fld id="{60F0B6DA-EDC6-4B2C-93AC-06B02A91CA3C}" type="datetimeFigureOut">
              <a:rPr lang="en-HK" smtClean="0"/>
              <a:t>16/3/2020</a:t>
            </a:fld>
            <a:endParaRPr lang="en-HK"/>
          </a:p>
        </p:txBody>
      </p:sp>
      <p:sp>
        <p:nvSpPr>
          <p:cNvPr id="3" name="Footer Placeholder 2">
            <a:extLst>
              <a:ext uri="{FF2B5EF4-FFF2-40B4-BE49-F238E27FC236}">
                <a16:creationId xmlns:a16="http://schemas.microsoft.com/office/drawing/2014/main" id="{C2AB4CCC-56E9-4FE6-A659-78A3FFE9C3ED}"/>
              </a:ext>
            </a:extLst>
          </p:cNvPr>
          <p:cNvSpPr>
            <a:spLocks noGrp="1"/>
          </p:cNvSpPr>
          <p:nvPr>
            <p:ph type="ftr" sz="quarter" idx="11"/>
          </p:nvPr>
        </p:nvSpPr>
        <p:spPr/>
        <p:txBody>
          <a:bodyPr/>
          <a:lstStyle/>
          <a:p>
            <a:endParaRPr lang="en-HK"/>
          </a:p>
        </p:txBody>
      </p:sp>
      <p:sp>
        <p:nvSpPr>
          <p:cNvPr id="4" name="Slide Number Placeholder 3">
            <a:extLst>
              <a:ext uri="{FF2B5EF4-FFF2-40B4-BE49-F238E27FC236}">
                <a16:creationId xmlns:a16="http://schemas.microsoft.com/office/drawing/2014/main" id="{C3B024B6-3277-4D12-ADCD-C340BA1507EC}"/>
              </a:ext>
            </a:extLst>
          </p:cNvPr>
          <p:cNvSpPr>
            <a:spLocks noGrp="1"/>
          </p:cNvSpPr>
          <p:nvPr>
            <p:ph type="sldNum" sz="quarter" idx="12"/>
          </p:nvPr>
        </p:nvSpPr>
        <p:spPr/>
        <p:txBody>
          <a:bodyPr/>
          <a:lstStyle/>
          <a:p>
            <a:fld id="{3D0B21A7-06DC-4762-8ACA-62E0757F4EFC}" type="slidenum">
              <a:rPr lang="en-HK" smtClean="0"/>
              <a:t>‹#›</a:t>
            </a:fld>
            <a:endParaRPr lang="en-HK"/>
          </a:p>
        </p:txBody>
      </p:sp>
    </p:spTree>
    <p:extLst>
      <p:ext uri="{BB962C8B-B14F-4D97-AF65-F5344CB8AC3E}">
        <p14:creationId xmlns:p14="http://schemas.microsoft.com/office/powerpoint/2010/main" val="26258415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305799-A248-4C6A-BEC2-74F3AFEB6A4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HK"/>
          </a:p>
        </p:txBody>
      </p:sp>
      <p:sp>
        <p:nvSpPr>
          <p:cNvPr id="3" name="Content Placeholder 2">
            <a:extLst>
              <a:ext uri="{FF2B5EF4-FFF2-40B4-BE49-F238E27FC236}">
                <a16:creationId xmlns:a16="http://schemas.microsoft.com/office/drawing/2014/main" id="{C533A5A0-B360-4D27-9E53-977802F06D7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K"/>
          </a:p>
        </p:txBody>
      </p:sp>
      <p:sp>
        <p:nvSpPr>
          <p:cNvPr id="4" name="Text Placeholder 3">
            <a:extLst>
              <a:ext uri="{FF2B5EF4-FFF2-40B4-BE49-F238E27FC236}">
                <a16:creationId xmlns:a16="http://schemas.microsoft.com/office/drawing/2014/main" id="{03E1B2C3-2B25-418E-A6E6-8A445DC069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B3D1C58-EBD9-4A4E-8F75-51D55E75ECC6}"/>
              </a:ext>
            </a:extLst>
          </p:cNvPr>
          <p:cNvSpPr>
            <a:spLocks noGrp="1"/>
          </p:cNvSpPr>
          <p:nvPr>
            <p:ph type="dt" sz="half" idx="10"/>
          </p:nvPr>
        </p:nvSpPr>
        <p:spPr/>
        <p:txBody>
          <a:bodyPr/>
          <a:lstStyle/>
          <a:p>
            <a:fld id="{60F0B6DA-EDC6-4B2C-93AC-06B02A91CA3C}" type="datetimeFigureOut">
              <a:rPr lang="en-HK" smtClean="0"/>
              <a:t>16/3/2020</a:t>
            </a:fld>
            <a:endParaRPr lang="en-HK"/>
          </a:p>
        </p:txBody>
      </p:sp>
      <p:sp>
        <p:nvSpPr>
          <p:cNvPr id="6" name="Footer Placeholder 5">
            <a:extLst>
              <a:ext uri="{FF2B5EF4-FFF2-40B4-BE49-F238E27FC236}">
                <a16:creationId xmlns:a16="http://schemas.microsoft.com/office/drawing/2014/main" id="{C41B637C-F707-497B-BCAC-B4FBE57E719C}"/>
              </a:ext>
            </a:extLst>
          </p:cNvPr>
          <p:cNvSpPr>
            <a:spLocks noGrp="1"/>
          </p:cNvSpPr>
          <p:nvPr>
            <p:ph type="ftr" sz="quarter" idx="11"/>
          </p:nvPr>
        </p:nvSpPr>
        <p:spPr/>
        <p:txBody>
          <a:bodyPr/>
          <a:lstStyle/>
          <a:p>
            <a:endParaRPr lang="en-HK"/>
          </a:p>
        </p:txBody>
      </p:sp>
      <p:sp>
        <p:nvSpPr>
          <p:cNvPr id="7" name="Slide Number Placeholder 6">
            <a:extLst>
              <a:ext uri="{FF2B5EF4-FFF2-40B4-BE49-F238E27FC236}">
                <a16:creationId xmlns:a16="http://schemas.microsoft.com/office/drawing/2014/main" id="{91767E56-E057-41BE-96A5-CB13E41DA53B}"/>
              </a:ext>
            </a:extLst>
          </p:cNvPr>
          <p:cNvSpPr>
            <a:spLocks noGrp="1"/>
          </p:cNvSpPr>
          <p:nvPr>
            <p:ph type="sldNum" sz="quarter" idx="12"/>
          </p:nvPr>
        </p:nvSpPr>
        <p:spPr/>
        <p:txBody>
          <a:bodyPr/>
          <a:lstStyle/>
          <a:p>
            <a:fld id="{3D0B21A7-06DC-4762-8ACA-62E0757F4EFC}" type="slidenum">
              <a:rPr lang="en-HK" smtClean="0"/>
              <a:t>‹#›</a:t>
            </a:fld>
            <a:endParaRPr lang="en-HK"/>
          </a:p>
        </p:txBody>
      </p:sp>
    </p:spTree>
    <p:extLst>
      <p:ext uri="{BB962C8B-B14F-4D97-AF65-F5344CB8AC3E}">
        <p14:creationId xmlns:p14="http://schemas.microsoft.com/office/powerpoint/2010/main" val="2424252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5D2666-AFAA-4DE7-8A3D-554ACF572A5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HK"/>
          </a:p>
        </p:txBody>
      </p:sp>
      <p:sp>
        <p:nvSpPr>
          <p:cNvPr id="3" name="Picture Placeholder 2">
            <a:extLst>
              <a:ext uri="{FF2B5EF4-FFF2-40B4-BE49-F238E27FC236}">
                <a16:creationId xmlns:a16="http://schemas.microsoft.com/office/drawing/2014/main" id="{F476F25B-F8E8-46BD-9070-E0EDB4E8E39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HK"/>
          </a:p>
        </p:txBody>
      </p:sp>
      <p:sp>
        <p:nvSpPr>
          <p:cNvPr id="4" name="Text Placeholder 3">
            <a:extLst>
              <a:ext uri="{FF2B5EF4-FFF2-40B4-BE49-F238E27FC236}">
                <a16:creationId xmlns:a16="http://schemas.microsoft.com/office/drawing/2014/main" id="{722E9152-411B-4571-9F49-4DF55CB111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69652C-045E-4386-946A-A45F7B95E5DA}"/>
              </a:ext>
            </a:extLst>
          </p:cNvPr>
          <p:cNvSpPr>
            <a:spLocks noGrp="1"/>
          </p:cNvSpPr>
          <p:nvPr>
            <p:ph type="dt" sz="half" idx="10"/>
          </p:nvPr>
        </p:nvSpPr>
        <p:spPr/>
        <p:txBody>
          <a:bodyPr/>
          <a:lstStyle/>
          <a:p>
            <a:fld id="{60F0B6DA-EDC6-4B2C-93AC-06B02A91CA3C}" type="datetimeFigureOut">
              <a:rPr lang="en-HK" smtClean="0"/>
              <a:t>16/3/2020</a:t>
            </a:fld>
            <a:endParaRPr lang="en-HK"/>
          </a:p>
        </p:txBody>
      </p:sp>
      <p:sp>
        <p:nvSpPr>
          <p:cNvPr id="6" name="Footer Placeholder 5">
            <a:extLst>
              <a:ext uri="{FF2B5EF4-FFF2-40B4-BE49-F238E27FC236}">
                <a16:creationId xmlns:a16="http://schemas.microsoft.com/office/drawing/2014/main" id="{D9496946-C3D7-4C96-895D-AB2A2A94D060}"/>
              </a:ext>
            </a:extLst>
          </p:cNvPr>
          <p:cNvSpPr>
            <a:spLocks noGrp="1"/>
          </p:cNvSpPr>
          <p:nvPr>
            <p:ph type="ftr" sz="quarter" idx="11"/>
          </p:nvPr>
        </p:nvSpPr>
        <p:spPr/>
        <p:txBody>
          <a:bodyPr/>
          <a:lstStyle/>
          <a:p>
            <a:endParaRPr lang="en-HK"/>
          </a:p>
        </p:txBody>
      </p:sp>
      <p:sp>
        <p:nvSpPr>
          <p:cNvPr id="7" name="Slide Number Placeholder 6">
            <a:extLst>
              <a:ext uri="{FF2B5EF4-FFF2-40B4-BE49-F238E27FC236}">
                <a16:creationId xmlns:a16="http://schemas.microsoft.com/office/drawing/2014/main" id="{ACAF22DE-C7A4-431C-A2FD-1D8BE6B67036}"/>
              </a:ext>
            </a:extLst>
          </p:cNvPr>
          <p:cNvSpPr>
            <a:spLocks noGrp="1"/>
          </p:cNvSpPr>
          <p:nvPr>
            <p:ph type="sldNum" sz="quarter" idx="12"/>
          </p:nvPr>
        </p:nvSpPr>
        <p:spPr/>
        <p:txBody>
          <a:bodyPr/>
          <a:lstStyle/>
          <a:p>
            <a:fld id="{3D0B21A7-06DC-4762-8ACA-62E0757F4EFC}" type="slidenum">
              <a:rPr lang="en-HK" smtClean="0"/>
              <a:t>‹#›</a:t>
            </a:fld>
            <a:endParaRPr lang="en-HK"/>
          </a:p>
        </p:txBody>
      </p:sp>
    </p:spTree>
    <p:extLst>
      <p:ext uri="{BB962C8B-B14F-4D97-AF65-F5344CB8AC3E}">
        <p14:creationId xmlns:p14="http://schemas.microsoft.com/office/powerpoint/2010/main" val="3111065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C40F133-8178-4521-8A75-915A20E61F7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HK"/>
          </a:p>
        </p:txBody>
      </p:sp>
      <p:sp>
        <p:nvSpPr>
          <p:cNvPr id="3" name="Text Placeholder 2">
            <a:extLst>
              <a:ext uri="{FF2B5EF4-FFF2-40B4-BE49-F238E27FC236}">
                <a16:creationId xmlns:a16="http://schemas.microsoft.com/office/drawing/2014/main" id="{BB66CD42-0B73-415F-889F-26F396085EC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K"/>
          </a:p>
        </p:txBody>
      </p:sp>
      <p:sp>
        <p:nvSpPr>
          <p:cNvPr id="4" name="Date Placeholder 3">
            <a:extLst>
              <a:ext uri="{FF2B5EF4-FFF2-40B4-BE49-F238E27FC236}">
                <a16:creationId xmlns:a16="http://schemas.microsoft.com/office/drawing/2014/main" id="{505BFDBD-DE07-49D5-A02B-595674E7BB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F0B6DA-EDC6-4B2C-93AC-06B02A91CA3C}" type="datetimeFigureOut">
              <a:rPr lang="en-HK" smtClean="0"/>
              <a:t>16/3/2020</a:t>
            </a:fld>
            <a:endParaRPr lang="en-HK"/>
          </a:p>
        </p:txBody>
      </p:sp>
      <p:sp>
        <p:nvSpPr>
          <p:cNvPr id="5" name="Footer Placeholder 4">
            <a:extLst>
              <a:ext uri="{FF2B5EF4-FFF2-40B4-BE49-F238E27FC236}">
                <a16:creationId xmlns:a16="http://schemas.microsoft.com/office/drawing/2014/main" id="{3C953411-9EE7-4CEA-9D0E-F6AC9EACBA3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HK"/>
          </a:p>
        </p:txBody>
      </p:sp>
      <p:sp>
        <p:nvSpPr>
          <p:cNvPr id="6" name="Slide Number Placeholder 5">
            <a:extLst>
              <a:ext uri="{FF2B5EF4-FFF2-40B4-BE49-F238E27FC236}">
                <a16:creationId xmlns:a16="http://schemas.microsoft.com/office/drawing/2014/main" id="{2E35AC03-9A7C-40B2-86C4-F4B9AC41804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0B21A7-06DC-4762-8ACA-62E0757F4EFC}" type="slidenum">
              <a:rPr lang="en-HK" smtClean="0"/>
              <a:t>‹#›</a:t>
            </a:fld>
            <a:endParaRPr lang="en-HK"/>
          </a:p>
        </p:txBody>
      </p:sp>
    </p:spTree>
    <p:extLst>
      <p:ext uri="{BB962C8B-B14F-4D97-AF65-F5344CB8AC3E}">
        <p14:creationId xmlns:p14="http://schemas.microsoft.com/office/powerpoint/2010/main" val="33210339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7AAC1-4C4B-4461-ABE7-0661D6CF658B}"/>
              </a:ext>
            </a:extLst>
          </p:cNvPr>
          <p:cNvSpPr>
            <a:spLocks noGrp="1"/>
          </p:cNvSpPr>
          <p:nvPr>
            <p:ph type="ctrTitle"/>
          </p:nvPr>
        </p:nvSpPr>
        <p:spPr/>
        <p:txBody>
          <a:bodyPr/>
          <a:lstStyle/>
          <a:p>
            <a:r>
              <a:rPr lang="en-US" dirty="0"/>
              <a:t>Lab3 tips: common mistake and debugging techniques</a:t>
            </a:r>
            <a:endParaRPr lang="en-HK" dirty="0"/>
          </a:p>
        </p:txBody>
      </p:sp>
      <p:sp>
        <p:nvSpPr>
          <p:cNvPr id="3" name="Subtitle 2">
            <a:extLst>
              <a:ext uri="{FF2B5EF4-FFF2-40B4-BE49-F238E27FC236}">
                <a16:creationId xmlns:a16="http://schemas.microsoft.com/office/drawing/2014/main" id="{24583DCD-0EF4-4C30-96F0-CF8113E1C49F}"/>
              </a:ext>
            </a:extLst>
          </p:cNvPr>
          <p:cNvSpPr>
            <a:spLocks noGrp="1"/>
          </p:cNvSpPr>
          <p:nvPr>
            <p:ph type="subTitle" idx="1"/>
          </p:nvPr>
        </p:nvSpPr>
        <p:spPr/>
        <p:txBody>
          <a:bodyPr/>
          <a:lstStyle/>
          <a:p>
            <a:endParaRPr lang="en-HK" dirty="0"/>
          </a:p>
        </p:txBody>
      </p:sp>
    </p:spTree>
    <p:extLst>
      <p:ext uri="{BB962C8B-B14F-4D97-AF65-F5344CB8AC3E}">
        <p14:creationId xmlns:p14="http://schemas.microsoft.com/office/powerpoint/2010/main" val="13638158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F5D14B-9A48-453D-A247-DF147E205B9D}"/>
              </a:ext>
            </a:extLst>
          </p:cNvPr>
          <p:cNvSpPr>
            <a:spLocks noGrp="1"/>
          </p:cNvSpPr>
          <p:nvPr>
            <p:ph type="title"/>
          </p:nvPr>
        </p:nvSpPr>
        <p:spPr/>
        <p:txBody>
          <a:bodyPr/>
          <a:lstStyle/>
          <a:p>
            <a:r>
              <a:rPr lang="en-US" dirty="0"/>
              <a:t>Correct force calculation and Optimizing</a:t>
            </a:r>
            <a:endParaRPr lang="en-HK" dirty="0"/>
          </a:p>
        </p:txBody>
      </p:sp>
      <p:sp>
        <p:nvSpPr>
          <p:cNvPr id="3" name="Content Placeholder 2">
            <a:extLst>
              <a:ext uri="{FF2B5EF4-FFF2-40B4-BE49-F238E27FC236}">
                <a16:creationId xmlns:a16="http://schemas.microsoft.com/office/drawing/2014/main" id="{27372F76-24CD-40CA-A378-6F136586351A}"/>
              </a:ext>
            </a:extLst>
          </p:cNvPr>
          <p:cNvSpPr>
            <a:spLocks noGrp="1"/>
          </p:cNvSpPr>
          <p:nvPr>
            <p:ph idx="1"/>
          </p:nvPr>
        </p:nvSpPr>
        <p:spPr>
          <a:xfrm>
            <a:off x="1041400" y="1886585"/>
            <a:ext cx="11363960" cy="4351338"/>
          </a:xfrm>
        </p:spPr>
        <p:txBody>
          <a:bodyPr/>
          <a:lstStyle/>
          <a:p>
            <a:pPr marL="0" indent="0">
              <a:buNone/>
            </a:pPr>
            <a:r>
              <a:rPr lang="en-HK" dirty="0"/>
              <a:t>After checking is your </a:t>
            </a:r>
            <a:r>
              <a:rPr lang="en-HK" dirty="0" err="1"/>
              <a:t>r_sq</a:t>
            </a:r>
            <a:r>
              <a:rPr lang="en-HK" dirty="0"/>
              <a:t> in the squared cutoff</a:t>
            </a:r>
          </a:p>
          <a:p>
            <a:pPr marL="0" indent="0">
              <a:buNone/>
            </a:pPr>
            <a:r>
              <a:rPr lang="en-HK" dirty="0"/>
              <a:t>r6=</a:t>
            </a:r>
            <a:r>
              <a:rPr lang="en-HK" dirty="0" err="1"/>
              <a:t>r_sq</a:t>
            </a:r>
            <a:r>
              <a:rPr lang="en-HK" dirty="0"/>
              <a:t>*</a:t>
            </a:r>
            <a:r>
              <a:rPr lang="en-HK" dirty="0" err="1"/>
              <a:t>r_sq</a:t>
            </a:r>
            <a:r>
              <a:rPr lang="en-HK" dirty="0"/>
              <a:t>*</a:t>
            </a:r>
            <a:r>
              <a:rPr lang="en-HK" dirty="0" err="1"/>
              <a:t>r_sq</a:t>
            </a:r>
            <a:r>
              <a:rPr lang="en-HK" dirty="0"/>
              <a:t>; r12=r6*r6;// assume your already calculated sigma^12 and sigma^6 as sigma12 and sigma6</a:t>
            </a:r>
          </a:p>
          <a:p>
            <a:pPr marL="0" indent="0">
              <a:buNone/>
            </a:pPr>
            <a:r>
              <a:rPr lang="en-HK" dirty="0" err="1"/>
              <a:t>forcescale</a:t>
            </a:r>
            <a:r>
              <a:rPr lang="en-HK" dirty="0"/>
              <a:t>=24*epsilon/</a:t>
            </a:r>
            <a:r>
              <a:rPr lang="en-HK" dirty="0" err="1"/>
              <a:t>r_sq</a:t>
            </a:r>
            <a:r>
              <a:rPr lang="en-HK" dirty="0"/>
              <a:t>*(2*sigma12/r12-sigma6/r6)</a:t>
            </a:r>
          </a:p>
          <a:p>
            <a:pPr marL="0" indent="0">
              <a:buNone/>
            </a:pPr>
            <a:r>
              <a:rPr lang="en-HK" dirty="0"/>
              <a:t>Fx1[</a:t>
            </a:r>
            <a:r>
              <a:rPr lang="en-HK" dirty="0" err="1"/>
              <a:t>i</a:t>
            </a:r>
            <a:r>
              <a:rPr lang="en-HK" dirty="0"/>
              <a:t>]+= </a:t>
            </a:r>
            <a:r>
              <a:rPr lang="en-HK" dirty="0" err="1"/>
              <a:t>forcescale</a:t>
            </a:r>
            <a:r>
              <a:rPr lang="en-HK" dirty="0"/>
              <a:t> *(X[</a:t>
            </a:r>
            <a:r>
              <a:rPr lang="en-HK" dirty="0" err="1"/>
              <a:t>i</a:t>
            </a:r>
            <a:r>
              <a:rPr lang="en-HK" dirty="0"/>
              <a:t>]-X[j]);</a:t>
            </a:r>
            <a:br>
              <a:rPr lang="en-HK" dirty="0"/>
            </a:br>
            <a:r>
              <a:rPr lang="en-HK" dirty="0"/>
              <a:t>Fy1[</a:t>
            </a:r>
            <a:r>
              <a:rPr lang="en-HK" dirty="0" err="1"/>
              <a:t>i</a:t>
            </a:r>
            <a:r>
              <a:rPr lang="en-HK" dirty="0"/>
              <a:t>]+= </a:t>
            </a:r>
            <a:r>
              <a:rPr lang="en-HK" dirty="0" err="1"/>
              <a:t>forcescale</a:t>
            </a:r>
            <a:r>
              <a:rPr lang="en-HK" dirty="0"/>
              <a:t> *(Y[</a:t>
            </a:r>
            <a:r>
              <a:rPr lang="en-HK" dirty="0" err="1"/>
              <a:t>i</a:t>
            </a:r>
            <a:r>
              <a:rPr lang="en-HK" dirty="0"/>
              <a:t>]-Y[j]);</a:t>
            </a:r>
            <a:br>
              <a:rPr lang="en-HK" dirty="0"/>
            </a:br>
            <a:r>
              <a:rPr lang="en-HK" dirty="0"/>
              <a:t>Fz1[</a:t>
            </a:r>
            <a:r>
              <a:rPr lang="en-HK" dirty="0" err="1"/>
              <a:t>i</a:t>
            </a:r>
            <a:r>
              <a:rPr lang="en-HK" dirty="0"/>
              <a:t>]+= </a:t>
            </a:r>
            <a:r>
              <a:rPr lang="en-HK" dirty="0" err="1"/>
              <a:t>forcescale</a:t>
            </a:r>
            <a:r>
              <a:rPr lang="en-HK" dirty="0"/>
              <a:t> *(Z[</a:t>
            </a:r>
            <a:r>
              <a:rPr lang="en-HK" dirty="0" err="1"/>
              <a:t>i</a:t>
            </a:r>
            <a:r>
              <a:rPr lang="en-HK" dirty="0"/>
              <a:t>]-Z[j]);</a:t>
            </a:r>
            <a:br>
              <a:rPr lang="en-HK" dirty="0"/>
            </a:br>
            <a:r>
              <a:rPr lang="en-HK" dirty="0"/>
              <a:t>Fx1[j]-= </a:t>
            </a:r>
            <a:r>
              <a:rPr lang="en-HK" dirty="0" err="1"/>
              <a:t>forcescale</a:t>
            </a:r>
            <a:r>
              <a:rPr lang="en-HK" dirty="0"/>
              <a:t> *(X[</a:t>
            </a:r>
            <a:r>
              <a:rPr lang="en-HK" dirty="0" err="1"/>
              <a:t>i</a:t>
            </a:r>
            <a:r>
              <a:rPr lang="en-HK" dirty="0"/>
              <a:t>]-X[j]);</a:t>
            </a:r>
            <a:br>
              <a:rPr lang="en-HK" dirty="0"/>
            </a:br>
            <a:r>
              <a:rPr lang="en-HK" dirty="0"/>
              <a:t>Fy1[j]-= </a:t>
            </a:r>
            <a:r>
              <a:rPr lang="en-HK" dirty="0" err="1"/>
              <a:t>forcescale</a:t>
            </a:r>
            <a:r>
              <a:rPr lang="en-HK" dirty="0"/>
              <a:t> *(Y[</a:t>
            </a:r>
            <a:r>
              <a:rPr lang="en-HK" dirty="0" err="1"/>
              <a:t>i</a:t>
            </a:r>
            <a:r>
              <a:rPr lang="en-HK" dirty="0"/>
              <a:t>]-Y[j]);</a:t>
            </a:r>
            <a:br>
              <a:rPr lang="en-HK" dirty="0"/>
            </a:br>
            <a:r>
              <a:rPr lang="en-HK" dirty="0"/>
              <a:t>Fz1[j]-= </a:t>
            </a:r>
            <a:r>
              <a:rPr lang="en-HK" dirty="0" err="1"/>
              <a:t>forcescale</a:t>
            </a:r>
            <a:r>
              <a:rPr lang="en-HK" dirty="0"/>
              <a:t> *(Z[</a:t>
            </a:r>
            <a:r>
              <a:rPr lang="en-HK" dirty="0" err="1"/>
              <a:t>i</a:t>
            </a:r>
            <a:r>
              <a:rPr lang="en-HK" dirty="0"/>
              <a:t>]-Z[j]);</a:t>
            </a:r>
          </a:p>
        </p:txBody>
      </p:sp>
    </p:spTree>
    <p:extLst>
      <p:ext uri="{BB962C8B-B14F-4D97-AF65-F5344CB8AC3E}">
        <p14:creationId xmlns:p14="http://schemas.microsoft.com/office/powerpoint/2010/main" val="4074319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0C04C7-1575-4CCE-B046-54687F0B3ACE}"/>
              </a:ext>
            </a:extLst>
          </p:cNvPr>
          <p:cNvSpPr>
            <a:spLocks noGrp="1"/>
          </p:cNvSpPr>
          <p:nvPr>
            <p:ph type="title"/>
          </p:nvPr>
        </p:nvSpPr>
        <p:spPr/>
        <p:txBody>
          <a:bodyPr/>
          <a:lstStyle/>
          <a:p>
            <a:r>
              <a:rPr lang="en-HK" dirty="0"/>
              <a:t>More comments for the force calculation:</a:t>
            </a:r>
          </a:p>
        </p:txBody>
      </p:sp>
      <p:sp>
        <p:nvSpPr>
          <p:cNvPr id="3" name="Content Placeholder 2">
            <a:extLst>
              <a:ext uri="{FF2B5EF4-FFF2-40B4-BE49-F238E27FC236}">
                <a16:creationId xmlns:a16="http://schemas.microsoft.com/office/drawing/2014/main" id="{58A6C6AA-65FE-4D1F-BD1F-A817AD936304}"/>
              </a:ext>
            </a:extLst>
          </p:cNvPr>
          <p:cNvSpPr>
            <a:spLocks noGrp="1"/>
          </p:cNvSpPr>
          <p:nvPr>
            <p:ph idx="1"/>
          </p:nvPr>
        </p:nvSpPr>
        <p:spPr/>
        <p:txBody>
          <a:bodyPr/>
          <a:lstStyle/>
          <a:p>
            <a:r>
              <a:rPr lang="en-HK" dirty="0"/>
              <a:t>There are many way you can change the force calculation (or other loops) to fit your data structure</a:t>
            </a:r>
          </a:p>
          <a:p>
            <a:r>
              <a:rPr lang="en-HK" dirty="0"/>
              <a:t>For example, if you have the data structure like force[N][3] or position[3][N], you can have a extra loop to loop through 3 dimension to shrink the code</a:t>
            </a:r>
          </a:p>
          <a:p>
            <a:r>
              <a:rPr lang="en-HK" dirty="0"/>
              <a:t>You can also do the r6 and r12 parts in other way you like too, the line I show is just a recommendation.</a:t>
            </a:r>
          </a:p>
          <a:p>
            <a:r>
              <a:rPr lang="en-HK" dirty="0"/>
              <a:t>Be careful when you copy the force calculation to other place, you need to check is your force zero-ed and the loop index does not overlap with others.</a:t>
            </a:r>
          </a:p>
        </p:txBody>
      </p:sp>
    </p:spTree>
    <p:extLst>
      <p:ext uri="{BB962C8B-B14F-4D97-AF65-F5344CB8AC3E}">
        <p14:creationId xmlns:p14="http://schemas.microsoft.com/office/powerpoint/2010/main" val="4240411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47339D-2DB5-4876-B74D-A61062CDBDCB}"/>
              </a:ext>
            </a:extLst>
          </p:cNvPr>
          <p:cNvSpPr>
            <a:spLocks noGrp="1"/>
          </p:cNvSpPr>
          <p:nvPr>
            <p:ph type="title"/>
          </p:nvPr>
        </p:nvSpPr>
        <p:spPr/>
        <p:txBody>
          <a:bodyPr/>
          <a:lstStyle/>
          <a:p>
            <a:r>
              <a:rPr lang="en-HK" dirty="0"/>
              <a:t>More comments for the force calculation:</a:t>
            </a:r>
            <a:br>
              <a:rPr lang="en-HK" dirty="0"/>
            </a:br>
            <a:r>
              <a:rPr lang="en-HK" dirty="0"/>
              <a:t>Reversed Force</a:t>
            </a:r>
          </a:p>
        </p:txBody>
      </p:sp>
      <p:sp>
        <p:nvSpPr>
          <p:cNvPr id="3" name="Content Placeholder 2">
            <a:extLst>
              <a:ext uri="{FF2B5EF4-FFF2-40B4-BE49-F238E27FC236}">
                <a16:creationId xmlns:a16="http://schemas.microsoft.com/office/drawing/2014/main" id="{8A96F913-47B1-4A9B-826B-9F300F82B712}"/>
              </a:ext>
            </a:extLst>
          </p:cNvPr>
          <p:cNvSpPr>
            <a:spLocks noGrp="1"/>
          </p:cNvSpPr>
          <p:nvPr>
            <p:ph idx="1"/>
          </p:nvPr>
        </p:nvSpPr>
        <p:spPr/>
        <p:txBody>
          <a:bodyPr>
            <a:normAutofit/>
          </a:bodyPr>
          <a:lstStyle/>
          <a:p>
            <a:r>
              <a:rPr lang="en-HK" dirty="0"/>
              <a:t>If you reversed the force direction, your simulation will be stable for some times until one pair go too close and “sling shot” each other to infinity and beyond the wall, and your KE/PE will explode.</a:t>
            </a:r>
          </a:p>
          <a:p>
            <a:r>
              <a:rPr lang="en-HK" dirty="0"/>
              <a:t>In that case it is very hard to identify in “early stage” as atoms always look like they are non-interacting, although they are now repealing each other weakly. And it look like the correct simulation</a:t>
            </a:r>
          </a:p>
          <a:p>
            <a:r>
              <a:rPr lang="en-HK" dirty="0"/>
              <a:t>Then when two atom go through the very weak PE barrier, the force  will become attractive. They will strongly attracting each other and gain a lot of velocity.</a:t>
            </a:r>
          </a:p>
          <a:p>
            <a:r>
              <a:rPr lang="en-HK" dirty="0">
                <a:solidFill>
                  <a:srgbClr val="FF0000"/>
                </a:solidFill>
              </a:rPr>
              <a:t>Check is the force act on </a:t>
            </a:r>
            <a:r>
              <a:rPr lang="en-HK" dirty="0" err="1">
                <a:solidFill>
                  <a:srgbClr val="FF0000"/>
                </a:solidFill>
              </a:rPr>
              <a:t>i-th</a:t>
            </a:r>
            <a:r>
              <a:rPr lang="en-HK" dirty="0">
                <a:solidFill>
                  <a:srgbClr val="FF0000"/>
                </a:solidFill>
              </a:rPr>
              <a:t> atom= </a:t>
            </a:r>
            <a:r>
              <a:rPr lang="en-HK" dirty="0" err="1">
                <a:solidFill>
                  <a:srgbClr val="FF0000"/>
                </a:solidFill>
              </a:rPr>
              <a:t>forcescale</a:t>
            </a:r>
            <a:r>
              <a:rPr lang="en-HK" dirty="0">
                <a:solidFill>
                  <a:srgbClr val="FF0000"/>
                </a:solidFill>
              </a:rPr>
              <a:t> *(X[</a:t>
            </a:r>
            <a:r>
              <a:rPr lang="en-HK" dirty="0" err="1">
                <a:solidFill>
                  <a:srgbClr val="FF0000"/>
                </a:solidFill>
              </a:rPr>
              <a:t>i</a:t>
            </a:r>
            <a:r>
              <a:rPr lang="en-HK" dirty="0">
                <a:solidFill>
                  <a:srgbClr val="FF0000"/>
                </a:solidFill>
              </a:rPr>
              <a:t>]-X[j])  (or uses +=)</a:t>
            </a:r>
          </a:p>
        </p:txBody>
      </p:sp>
    </p:spTree>
    <p:extLst>
      <p:ext uri="{BB962C8B-B14F-4D97-AF65-F5344CB8AC3E}">
        <p14:creationId xmlns:p14="http://schemas.microsoft.com/office/powerpoint/2010/main" val="39744501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5E6BF-304E-4C01-986A-27CB942DB94D}"/>
              </a:ext>
            </a:extLst>
          </p:cNvPr>
          <p:cNvSpPr>
            <a:spLocks noGrp="1"/>
          </p:cNvSpPr>
          <p:nvPr>
            <p:ph type="title"/>
          </p:nvPr>
        </p:nvSpPr>
        <p:spPr/>
        <p:txBody>
          <a:bodyPr/>
          <a:lstStyle/>
          <a:p>
            <a:r>
              <a:rPr lang="en-HK" dirty="0"/>
              <a:t>About your HW1</a:t>
            </a:r>
          </a:p>
        </p:txBody>
      </p:sp>
      <p:sp>
        <p:nvSpPr>
          <p:cNvPr id="3" name="Content Placeholder 2">
            <a:extLst>
              <a:ext uri="{FF2B5EF4-FFF2-40B4-BE49-F238E27FC236}">
                <a16:creationId xmlns:a16="http://schemas.microsoft.com/office/drawing/2014/main" id="{7B915D8F-6916-4ED9-B72D-EA8A28620C7A}"/>
              </a:ext>
            </a:extLst>
          </p:cNvPr>
          <p:cNvSpPr>
            <a:spLocks noGrp="1"/>
          </p:cNvSpPr>
          <p:nvPr>
            <p:ph idx="1"/>
          </p:nvPr>
        </p:nvSpPr>
        <p:spPr/>
        <p:txBody>
          <a:bodyPr>
            <a:normAutofit fontScale="92500" lnSpcReduction="20000"/>
          </a:bodyPr>
          <a:lstStyle/>
          <a:p>
            <a:r>
              <a:rPr lang="en-HK" dirty="0"/>
              <a:t>Can you guys just modify your lab3 for hw1? why most students send me a hw1 that is  not base on lab3?</a:t>
            </a:r>
          </a:p>
          <a:p>
            <a:r>
              <a:rPr lang="en-HK" dirty="0"/>
              <a:t>Remember that the force is centripetal</a:t>
            </a:r>
          </a:p>
          <a:p>
            <a:r>
              <a:rPr lang="en-HK" dirty="0"/>
              <a:t>It is normal you cannot see there are two bodies, the  Moon and the Earth, orbiting the Sun in the .</a:t>
            </a:r>
            <a:r>
              <a:rPr lang="en-HK" dirty="0" err="1"/>
              <a:t>xyz</a:t>
            </a:r>
            <a:r>
              <a:rPr lang="en-HK" dirty="0"/>
              <a:t> / the overlapped trajectories</a:t>
            </a:r>
          </a:p>
          <a:p>
            <a:pPr lvl="1"/>
            <a:r>
              <a:rPr lang="en-HK" dirty="0"/>
              <a:t>Basically the distance between Sun and Earth/Moon is too large so it is so hard to see them when we watch from a further distance</a:t>
            </a:r>
          </a:p>
          <a:p>
            <a:pPr lvl="1"/>
            <a:r>
              <a:rPr lang="en-HK" dirty="0"/>
              <a:t>Lunar distance is 0.002569 A.U., 1/LD =389.3 -&gt; if you want to show Earth and Moon separated by 1 cm, the sun is 4 m away. You need a screen at least the size of room 326 to show all three of them clearly</a:t>
            </a:r>
          </a:p>
          <a:p>
            <a:r>
              <a:rPr lang="en-HK" dirty="0"/>
              <a:t>Don’t ignore the force act on Earth by Moon</a:t>
            </a:r>
          </a:p>
          <a:p>
            <a:r>
              <a:rPr lang="en-HK" dirty="0"/>
              <a:t>The v=sqrt(GM/r) equation does not work well in a 3-bodies system, you can try to use the average period to calculate the speed</a:t>
            </a:r>
          </a:p>
          <a:p>
            <a:endParaRPr lang="en-HK" dirty="0"/>
          </a:p>
        </p:txBody>
      </p:sp>
    </p:spTree>
    <p:extLst>
      <p:ext uri="{BB962C8B-B14F-4D97-AF65-F5344CB8AC3E}">
        <p14:creationId xmlns:p14="http://schemas.microsoft.com/office/powerpoint/2010/main" val="3391098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A83F95-F1DA-4E8E-9FE2-9A4151FFD275}"/>
              </a:ext>
            </a:extLst>
          </p:cNvPr>
          <p:cNvSpPr>
            <a:spLocks noGrp="1"/>
          </p:cNvSpPr>
          <p:nvPr>
            <p:ph type="title"/>
          </p:nvPr>
        </p:nvSpPr>
        <p:spPr/>
        <p:txBody>
          <a:bodyPr/>
          <a:lstStyle/>
          <a:p>
            <a:r>
              <a:rPr lang="en-US" dirty="0"/>
              <a:t>Misc.</a:t>
            </a:r>
            <a:endParaRPr lang="en-HK" dirty="0"/>
          </a:p>
        </p:txBody>
      </p:sp>
      <p:sp>
        <p:nvSpPr>
          <p:cNvPr id="3" name="Content Placeholder 2">
            <a:extLst>
              <a:ext uri="{FF2B5EF4-FFF2-40B4-BE49-F238E27FC236}">
                <a16:creationId xmlns:a16="http://schemas.microsoft.com/office/drawing/2014/main" id="{B4C23AED-40F7-47A5-8EE6-E1D3EB70FA7B}"/>
              </a:ext>
            </a:extLst>
          </p:cNvPr>
          <p:cNvSpPr>
            <a:spLocks noGrp="1"/>
          </p:cNvSpPr>
          <p:nvPr>
            <p:ph idx="1"/>
          </p:nvPr>
        </p:nvSpPr>
        <p:spPr/>
        <p:txBody>
          <a:bodyPr>
            <a:normAutofit fontScale="92500" lnSpcReduction="20000"/>
          </a:bodyPr>
          <a:lstStyle/>
          <a:p>
            <a:r>
              <a:rPr lang="en-US" dirty="0"/>
              <a:t>Just put speed of light inside your mass definition. No more worries of c</a:t>
            </a:r>
          </a:p>
          <a:p>
            <a:r>
              <a:rPr lang="en-US" dirty="0"/>
              <a:t>If you use C/C++ and have things like #define N n*n*n, use #define N (n*n*n) </a:t>
            </a:r>
          </a:p>
          <a:p>
            <a:pPr lvl="1"/>
            <a:r>
              <a:rPr lang="en-US" dirty="0"/>
              <a:t>Or #define mass 39.9*u/(c*c), use #define mass (39.9*u/(c*c))  </a:t>
            </a:r>
          </a:p>
          <a:p>
            <a:r>
              <a:rPr lang="en-US" dirty="0"/>
              <a:t>Don’t output every time steps position/KE/PE to files</a:t>
            </a:r>
          </a:p>
          <a:p>
            <a:r>
              <a:rPr lang="en-US" dirty="0"/>
              <a:t>Set the number of atoms to a value N and use it, instead of putting 125/216/512 </a:t>
            </a:r>
            <a:r>
              <a:rPr lang="en-US" dirty="0" err="1"/>
              <a:t>etc</a:t>
            </a:r>
            <a:r>
              <a:rPr lang="en-US" dirty="0"/>
              <a:t> in every for loop.</a:t>
            </a:r>
          </a:p>
          <a:p>
            <a:r>
              <a:rPr lang="en-US" dirty="0"/>
              <a:t>Don’t use counter that have a long name. like “</a:t>
            </a:r>
            <a:r>
              <a:rPr lang="en-US" dirty="0" err="1"/>
              <a:t>second_atom</a:t>
            </a:r>
            <a:r>
              <a:rPr lang="en-US" dirty="0"/>
              <a:t>” or “</a:t>
            </a:r>
            <a:r>
              <a:rPr lang="en-US" dirty="0" err="1"/>
              <a:t>anotheratom</a:t>
            </a:r>
            <a:r>
              <a:rPr lang="en-US" dirty="0"/>
              <a:t>”, just use </a:t>
            </a:r>
            <a:r>
              <a:rPr lang="en-US" dirty="0" err="1"/>
              <a:t>i,j,k,l,n,m</a:t>
            </a:r>
            <a:r>
              <a:rPr lang="en-US" dirty="0"/>
              <a:t> </a:t>
            </a:r>
            <a:r>
              <a:rPr lang="en-US" dirty="0" err="1"/>
              <a:t>etc</a:t>
            </a:r>
            <a:r>
              <a:rPr lang="en-US" dirty="0"/>
              <a:t> and keep your code easy to read</a:t>
            </a:r>
          </a:p>
          <a:p>
            <a:r>
              <a:rPr lang="en-US" dirty="0"/>
              <a:t>Also keep the use of counter consistence to avoid bug and make your code consistence.</a:t>
            </a:r>
          </a:p>
          <a:p>
            <a:r>
              <a:rPr lang="en-US" dirty="0"/>
              <a:t>Output things in the terminal/screen will also make your code slow</a:t>
            </a:r>
          </a:p>
        </p:txBody>
      </p:sp>
    </p:spTree>
    <p:extLst>
      <p:ext uri="{BB962C8B-B14F-4D97-AF65-F5344CB8AC3E}">
        <p14:creationId xmlns:p14="http://schemas.microsoft.com/office/powerpoint/2010/main" val="2847192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73FF2-E993-4E23-80CE-8B5529466864}"/>
              </a:ext>
            </a:extLst>
          </p:cNvPr>
          <p:cNvSpPr>
            <a:spLocks noGrp="1"/>
          </p:cNvSpPr>
          <p:nvPr>
            <p:ph type="title"/>
          </p:nvPr>
        </p:nvSpPr>
        <p:spPr/>
        <p:txBody>
          <a:bodyPr/>
          <a:lstStyle/>
          <a:p>
            <a:r>
              <a:rPr lang="en-HK" dirty="0"/>
              <a:t>Initializations (the mistakes you will bring to lab3 from lab2): </a:t>
            </a:r>
          </a:p>
        </p:txBody>
      </p:sp>
      <p:sp>
        <p:nvSpPr>
          <p:cNvPr id="3" name="Content Placeholder 2">
            <a:extLst>
              <a:ext uri="{FF2B5EF4-FFF2-40B4-BE49-F238E27FC236}">
                <a16:creationId xmlns:a16="http://schemas.microsoft.com/office/drawing/2014/main" id="{5A3E8476-D3A3-4274-9085-CCDAE127ABC8}"/>
              </a:ext>
            </a:extLst>
          </p:cNvPr>
          <p:cNvSpPr>
            <a:spLocks noGrp="1"/>
          </p:cNvSpPr>
          <p:nvPr>
            <p:ph idx="1"/>
          </p:nvPr>
        </p:nvSpPr>
        <p:spPr/>
        <p:txBody>
          <a:bodyPr/>
          <a:lstStyle/>
          <a:p>
            <a:r>
              <a:rPr lang="en-US" dirty="0"/>
              <a:t>Don’t put atom on the boundaries in the initialization</a:t>
            </a:r>
          </a:p>
          <a:p>
            <a:pPr lvl="1"/>
            <a:r>
              <a:rPr lang="en-US" dirty="0"/>
              <a:t>Most of the students have placed atoms on the x=0,y=0,z=0, wall</a:t>
            </a:r>
          </a:p>
          <a:p>
            <a:r>
              <a:rPr lang="en-US" dirty="0"/>
              <a:t>Don’t put the lattice in a way, for example, closer to 0,0,0 but very far from the opposite biased corner. This will make your system reach equilibrium late too.</a:t>
            </a:r>
          </a:p>
          <a:p>
            <a:r>
              <a:rPr lang="en-US" dirty="0"/>
              <a:t>Don’t make the box too large with many empty space</a:t>
            </a:r>
          </a:p>
          <a:p>
            <a:r>
              <a:rPr lang="en-US" dirty="0"/>
              <a:t>Check your velocity initialization carefully</a:t>
            </a:r>
          </a:p>
          <a:p>
            <a:pPr lvl="1"/>
            <a:r>
              <a:rPr lang="en-US" dirty="0"/>
              <a:t>Make sure you zero the accumulator in the beginning.</a:t>
            </a:r>
          </a:p>
          <a:p>
            <a:pPr lvl="1"/>
            <a:r>
              <a:rPr lang="en-US" dirty="0"/>
              <a:t>Don’t have multiple velocity array and mess up them </a:t>
            </a:r>
          </a:p>
        </p:txBody>
      </p:sp>
    </p:spTree>
    <p:extLst>
      <p:ext uri="{BB962C8B-B14F-4D97-AF65-F5344CB8AC3E}">
        <p14:creationId xmlns:p14="http://schemas.microsoft.com/office/powerpoint/2010/main" val="730254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6D7AB-BA67-4C04-9C16-F1FE630A20DF}"/>
              </a:ext>
            </a:extLst>
          </p:cNvPr>
          <p:cNvSpPr>
            <a:spLocks noGrp="1"/>
          </p:cNvSpPr>
          <p:nvPr>
            <p:ph type="title"/>
          </p:nvPr>
        </p:nvSpPr>
        <p:spPr/>
        <p:txBody>
          <a:bodyPr/>
          <a:lstStyle/>
          <a:p>
            <a:r>
              <a:rPr lang="en-US" dirty="0"/>
              <a:t>The correct </a:t>
            </a:r>
            <a:r>
              <a:rPr lang="en-US" dirty="0" err="1"/>
              <a:t>Verlet</a:t>
            </a:r>
            <a:r>
              <a:rPr lang="en-US" dirty="0"/>
              <a:t> algorithm loop</a:t>
            </a:r>
            <a:endParaRPr lang="en-HK" dirty="0"/>
          </a:p>
        </p:txBody>
      </p:sp>
      <p:sp>
        <p:nvSpPr>
          <p:cNvPr id="3" name="Content Placeholder 2">
            <a:extLst>
              <a:ext uri="{FF2B5EF4-FFF2-40B4-BE49-F238E27FC236}">
                <a16:creationId xmlns:a16="http://schemas.microsoft.com/office/drawing/2014/main" id="{4AA2B719-A0AE-4948-8A81-A6A4044CA369}"/>
              </a:ext>
            </a:extLst>
          </p:cNvPr>
          <p:cNvSpPr>
            <a:spLocks noGrp="1"/>
          </p:cNvSpPr>
          <p:nvPr>
            <p:ph idx="1"/>
          </p:nvPr>
        </p:nvSpPr>
        <p:spPr/>
        <p:txBody>
          <a:bodyPr>
            <a:normAutofit fontScale="92500" lnSpcReduction="20000"/>
          </a:bodyPr>
          <a:lstStyle/>
          <a:p>
            <a:r>
              <a:rPr lang="en-US" dirty="0"/>
              <a:t>1,2,3,4,5 need a separate for loop for each of them</a:t>
            </a:r>
          </a:p>
          <a:p>
            <a:pPr marL="514350" indent="-514350">
              <a:buFont typeface="+mj-lt"/>
              <a:buAutoNum type="arabicPeriod"/>
            </a:pPr>
            <a:r>
              <a:rPr lang="en-US" dirty="0"/>
              <a:t> update all the positions of all the atoms</a:t>
            </a:r>
          </a:p>
          <a:p>
            <a:pPr marL="971550" lvl="1" indent="-514350">
              <a:buFont typeface="+mj-lt"/>
              <a:buAutoNum type="alphaLcParenR"/>
            </a:pPr>
            <a:r>
              <a:rPr lang="en-US" dirty="0"/>
              <a:t>Check all the Boundary condition of all the atoms (you can put this in the loop above)</a:t>
            </a:r>
          </a:p>
          <a:p>
            <a:pPr marL="514350" indent="-514350">
              <a:buFont typeface="+mj-lt"/>
              <a:buAutoNum type="arabicPeriod"/>
            </a:pPr>
            <a:r>
              <a:rPr lang="en-US" dirty="0"/>
              <a:t>you can store the previous force. Or use it to update the velocity (part of it).</a:t>
            </a:r>
          </a:p>
          <a:p>
            <a:pPr marL="514350" indent="-514350">
              <a:buFont typeface="+mj-lt"/>
              <a:buAutoNum type="arabicPeriod"/>
            </a:pPr>
            <a:r>
              <a:rPr lang="en-US" dirty="0"/>
              <a:t>calculate the force of all atoms’ interaction </a:t>
            </a:r>
          </a:p>
          <a:p>
            <a:pPr marL="514350" indent="-514350">
              <a:buFont typeface="+mj-lt"/>
              <a:buAutoNum type="arabicPeriod"/>
            </a:pPr>
            <a:r>
              <a:rPr lang="en-US" dirty="0"/>
              <a:t>update the velocity using the new force. If you stored the old force, you can add both of them to the velocity now.</a:t>
            </a:r>
          </a:p>
          <a:p>
            <a:pPr marL="514350" indent="-514350">
              <a:buFont typeface="+mj-lt"/>
              <a:buAutoNum type="arabicPeriod"/>
            </a:pPr>
            <a:r>
              <a:rPr lang="en-US" dirty="0"/>
              <a:t>output the .</a:t>
            </a:r>
            <a:r>
              <a:rPr lang="en-US" dirty="0" err="1"/>
              <a:t>xyz</a:t>
            </a:r>
            <a:r>
              <a:rPr lang="en-US" dirty="0"/>
              <a:t> and other info like KE, PE and total energy. But don't do output every steps. Please set an interval and output like every 5 or 10 or 20 or 100 time steps</a:t>
            </a:r>
            <a:endParaRPr lang="en-HK" dirty="0"/>
          </a:p>
        </p:txBody>
      </p:sp>
    </p:spTree>
    <p:extLst>
      <p:ext uri="{BB962C8B-B14F-4D97-AF65-F5344CB8AC3E}">
        <p14:creationId xmlns:p14="http://schemas.microsoft.com/office/powerpoint/2010/main" val="662738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A852D8-D05E-4327-9685-4F2AD53B7F57}"/>
              </a:ext>
            </a:extLst>
          </p:cNvPr>
          <p:cNvSpPr>
            <a:spLocks noGrp="1"/>
          </p:cNvSpPr>
          <p:nvPr>
            <p:ph type="title"/>
          </p:nvPr>
        </p:nvSpPr>
        <p:spPr/>
        <p:txBody>
          <a:bodyPr/>
          <a:lstStyle/>
          <a:p>
            <a:r>
              <a:rPr lang="en-HK" dirty="0"/>
              <a:t>How to check is your result is “normal”</a:t>
            </a:r>
          </a:p>
        </p:txBody>
      </p:sp>
      <p:sp>
        <p:nvSpPr>
          <p:cNvPr id="3" name="Content Placeholder 2">
            <a:extLst>
              <a:ext uri="{FF2B5EF4-FFF2-40B4-BE49-F238E27FC236}">
                <a16:creationId xmlns:a16="http://schemas.microsoft.com/office/drawing/2014/main" id="{8675CED8-C4B6-46A9-9DF4-230913A78AB0}"/>
              </a:ext>
            </a:extLst>
          </p:cNvPr>
          <p:cNvSpPr>
            <a:spLocks noGrp="1"/>
          </p:cNvSpPr>
          <p:nvPr>
            <p:ph idx="1"/>
          </p:nvPr>
        </p:nvSpPr>
        <p:spPr/>
        <p:txBody>
          <a:bodyPr/>
          <a:lstStyle/>
          <a:p>
            <a:r>
              <a:rPr lang="en-HK" dirty="0"/>
              <a:t>The total KE + total PE is conserved. The KE should be around few to two digits KE (in eV), the PE is usually negative and ~epsilon.</a:t>
            </a:r>
          </a:p>
          <a:p>
            <a:r>
              <a:rPr lang="en-HK" dirty="0"/>
              <a:t>Your temperature will drop/ increase in the beginning, but it will reach equilibrium</a:t>
            </a:r>
          </a:p>
          <a:p>
            <a:r>
              <a:rPr lang="en-HK" dirty="0"/>
              <a:t>The .</a:t>
            </a:r>
            <a:r>
              <a:rPr lang="en-HK" dirty="0" err="1"/>
              <a:t>xyz</a:t>
            </a:r>
            <a:r>
              <a:rPr lang="en-HK" dirty="0"/>
              <a:t> animation:</a:t>
            </a:r>
          </a:p>
          <a:p>
            <a:pPr lvl="1"/>
            <a:r>
              <a:rPr lang="en-HK" dirty="0"/>
              <a:t>No atom(s) stuck at wall or corner</a:t>
            </a:r>
          </a:p>
          <a:p>
            <a:pPr lvl="1"/>
            <a:r>
              <a:rPr lang="en-HK" dirty="0"/>
              <a:t>No atom fly away, fly out of boundaries</a:t>
            </a:r>
          </a:p>
          <a:p>
            <a:pPr lvl="1"/>
            <a:r>
              <a:rPr lang="en-HK" dirty="0"/>
              <a:t>No atom suddenly go fast</a:t>
            </a:r>
          </a:p>
          <a:p>
            <a:pPr lvl="1"/>
            <a:r>
              <a:rPr lang="en-HK" dirty="0"/>
              <a:t>The atom will not stick to each other ( if you temperature isn’t &lt;80K)</a:t>
            </a:r>
          </a:p>
          <a:p>
            <a:pPr lvl="1"/>
            <a:endParaRPr lang="en-HK" dirty="0"/>
          </a:p>
        </p:txBody>
      </p:sp>
    </p:spTree>
    <p:extLst>
      <p:ext uri="{BB962C8B-B14F-4D97-AF65-F5344CB8AC3E}">
        <p14:creationId xmlns:p14="http://schemas.microsoft.com/office/powerpoint/2010/main" val="4273235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4060F4-6B1A-4255-B22E-D3878D316DDE}"/>
              </a:ext>
            </a:extLst>
          </p:cNvPr>
          <p:cNvSpPr>
            <a:spLocks noGrp="1"/>
          </p:cNvSpPr>
          <p:nvPr>
            <p:ph type="title"/>
          </p:nvPr>
        </p:nvSpPr>
        <p:spPr/>
        <p:txBody>
          <a:bodyPr/>
          <a:lstStyle/>
          <a:p>
            <a:r>
              <a:rPr lang="en-US" dirty="0"/>
              <a:t>Check your code with: ( your .</a:t>
            </a:r>
            <a:r>
              <a:rPr lang="en-US" dirty="0" err="1"/>
              <a:t>xyz</a:t>
            </a:r>
            <a:r>
              <a:rPr lang="en-US" dirty="0"/>
              <a:t> is broken)</a:t>
            </a:r>
            <a:endParaRPr lang="en-HK" dirty="0"/>
          </a:p>
        </p:txBody>
      </p:sp>
      <p:sp>
        <p:nvSpPr>
          <p:cNvPr id="3" name="Content Placeholder 2">
            <a:extLst>
              <a:ext uri="{FF2B5EF4-FFF2-40B4-BE49-F238E27FC236}">
                <a16:creationId xmlns:a16="http://schemas.microsoft.com/office/drawing/2014/main" id="{89A4BF1F-9A29-41F6-B0A5-420E9F711DE9}"/>
              </a:ext>
            </a:extLst>
          </p:cNvPr>
          <p:cNvSpPr>
            <a:spLocks noGrp="1"/>
          </p:cNvSpPr>
          <p:nvPr>
            <p:ph idx="1"/>
          </p:nvPr>
        </p:nvSpPr>
        <p:spPr/>
        <p:txBody>
          <a:bodyPr>
            <a:normAutofit fontScale="92500" lnSpcReduction="10000"/>
          </a:bodyPr>
          <a:lstStyle/>
          <a:p>
            <a:r>
              <a:rPr lang="en-US" dirty="0"/>
              <a:t>Did you reset the COM accumulator in the initialization?</a:t>
            </a:r>
          </a:p>
          <a:p>
            <a:r>
              <a:rPr lang="en-US" dirty="0"/>
              <a:t>Did you have atom overlap in the initialization?</a:t>
            </a:r>
          </a:p>
          <a:p>
            <a:r>
              <a:rPr lang="en-US" dirty="0"/>
              <a:t>Did you reset your force array every time you calculate the force?</a:t>
            </a:r>
          </a:p>
          <a:p>
            <a:r>
              <a:rPr lang="en-HK" dirty="0"/>
              <a:t>Did you subtract a cutoff term to your force? There is no cutoff term in the force.</a:t>
            </a:r>
          </a:p>
          <a:p>
            <a:r>
              <a:rPr lang="en-HK" dirty="0"/>
              <a:t>Did you used something else as distance in your force/PE calculation?</a:t>
            </a:r>
          </a:p>
          <a:p>
            <a:pPr lvl="1"/>
            <a:r>
              <a:rPr lang="en-HK" dirty="0"/>
              <a:t>Like (xi-</a:t>
            </a:r>
            <a:r>
              <a:rPr lang="en-HK" dirty="0" err="1"/>
              <a:t>xj</a:t>
            </a:r>
            <a:r>
              <a:rPr lang="en-HK" dirty="0"/>
              <a:t>) as “distance” for force in x direction, and (</a:t>
            </a:r>
            <a:r>
              <a:rPr lang="en-HK" dirty="0" err="1"/>
              <a:t>yi-yj</a:t>
            </a:r>
            <a:r>
              <a:rPr lang="en-HK" dirty="0"/>
              <a:t>) as “distance” for force in y direction (similar for z)</a:t>
            </a:r>
          </a:p>
          <a:p>
            <a:pPr lvl="1"/>
            <a:r>
              <a:rPr lang="en-HK" dirty="0"/>
              <a:t>Used the (distance from origin to </a:t>
            </a:r>
            <a:r>
              <a:rPr lang="en-HK" dirty="0" err="1"/>
              <a:t>i-th</a:t>
            </a:r>
            <a:r>
              <a:rPr lang="en-HK" dirty="0"/>
              <a:t> atom)- (distance from origin to j-</a:t>
            </a:r>
            <a:r>
              <a:rPr lang="en-HK" dirty="0" err="1"/>
              <a:t>th</a:t>
            </a:r>
            <a:r>
              <a:rPr lang="en-HK" dirty="0"/>
              <a:t> atom) as distance between </a:t>
            </a:r>
            <a:r>
              <a:rPr lang="en-HK" dirty="0" err="1"/>
              <a:t>i-th</a:t>
            </a:r>
            <a:r>
              <a:rPr lang="en-HK" dirty="0"/>
              <a:t> and j-</a:t>
            </a:r>
            <a:r>
              <a:rPr lang="en-HK" dirty="0" err="1"/>
              <a:t>th</a:t>
            </a:r>
            <a:r>
              <a:rPr lang="en-HK" dirty="0"/>
              <a:t> atom.</a:t>
            </a:r>
          </a:p>
          <a:p>
            <a:pPr lvl="1"/>
            <a:r>
              <a:rPr lang="en-HK" dirty="0"/>
              <a:t>Used cutoff radius or other variable named r or R  in your code as the distance in the force calculation.</a:t>
            </a:r>
          </a:p>
        </p:txBody>
      </p:sp>
    </p:spTree>
    <p:extLst>
      <p:ext uri="{BB962C8B-B14F-4D97-AF65-F5344CB8AC3E}">
        <p14:creationId xmlns:p14="http://schemas.microsoft.com/office/powerpoint/2010/main" val="1952730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CDE43E-E2C7-4780-A649-19B26CC9B05B}"/>
              </a:ext>
            </a:extLst>
          </p:cNvPr>
          <p:cNvSpPr>
            <a:spLocks noGrp="1"/>
          </p:cNvSpPr>
          <p:nvPr>
            <p:ph type="title"/>
          </p:nvPr>
        </p:nvSpPr>
        <p:spPr/>
        <p:txBody>
          <a:bodyPr/>
          <a:lstStyle/>
          <a:p>
            <a:r>
              <a:rPr lang="en-US" dirty="0"/>
              <a:t>Check your code with (.</a:t>
            </a:r>
            <a:r>
              <a:rPr lang="en-US" dirty="0" err="1"/>
              <a:t>xyz</a:t>
            </a:r>
            <a:r>
              <a:rPr lang="en-US" dirty="0"/>
              <a:t> is “normal” but energy is wrong)</a:t>
            </a:r>
            <a:endParaRPr lang="en-HK" dirty="0"/>
          </a:p>
        </p:txBody>
      </p:sp>
      <p:sp>
        <p:nvSpPr>
          <p:cNvPr id="3" name="Content Placeholder 2">
            <a:extLst>
              <a:ext uri="{FF2B5EF4-FFF2-40B4-BE49-F238E27FC236}">
                <a16:creationId xmlns:a16="http://schemas.microsoft.com/office/drawing/2014/main" id="{F9613006-6DC6-45E7-A634-29D1AE58454D}"/>
              </a:ext>
            </a:extLst>
          </p:cNvPr>
          <p:cNvSpPr>
            <a:spLocks noGrp="1"/>
          </p:cNvSpPr>
          <p:nvPr>
            <p:ph idx="1"/>
          </p:nvPr>
        </p:nvSpPr>
        <p:spPr/>
        <p:txBody>
          <a:bodyPr/>
          <a:lstStyle/>
          <a:p>
            <a:r>
              <a:rPr lang="en-US" dirty="0"/>
              <a:t>Did you double count the PE?</a:t>
            </a:r>
          </a:p>
          <a:p>
            <a:r>
              <a:rPr lang="en-US" dirty="0"/>
              <a:t>Did you reset the KE and PE accumulator?</a:t>
            </a:r>
          </a:p>
          <a:p>
            <a:r>
              <a:rPr lang="en-US" dirty="0"/>
              <a:t>Did you forget to *0.5*mass in your KE?</a:t>
            </a:r>
          </a:p>
          <a:p>
            <a:r>
              <a:rPr lang="en-US" dirty="0"/>
              <a:t>Did you forget to include lightspeed in your mass </a:t>
            </a:r>
          </a:p>
          <a:p>
            <a:r>
              <a:rPr lang="en-US" dirty="0"/>
              <a:t>Did you add the total KE with PE per atoms / average KE with total PE?</a:t>
            </a:r>
          </a:p>
          <a:p>
            <a:r>
              <a:rPr lang="en-HK" dirty="0"/>
              <a:t>You need to check your force carefully if the KE (calculated correctly) is always increasing/decreasing</a:t>
            </a:r>
          </a:p>
          <a:p>
            <a:endParaRPr lang="en-HK" dirty="0"/>
          </a:p>
        </p:txBody>
      </p:sp>
    </p:spTree>
    <p:extLst>
      <p:ext uri="{BB962C8B-B14F-4D97-AF65-F5344CB8AC3E}">
        <p14:creationId xmlns:p14="http://schemas.microsoft.com/office/powerpoint/2010/main" val="3680617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295A42-B95C-4A19-9EE1-78D9C35A796D}"/>
              </a:ext>
            </a:extLst>
          </p:cNvPr>
          <p:cNvSpPr>
            <a:spLocks noGrp="1"/>
          </p:cNvSpPr>
          <p:nvPr>
            <p:ph type="title"/>
          </p:nvPr>
        </p:nvSpPr>
        <p:spPr/>
        <p:txBody>
          <a:bodyPr/>
          <a:lstStyle/>
          <a:p>
            <a:r>
              <a:rPr lang="en-US" dirty="0"/>
              <a:t>Debugging</a:t>
            </a:r>
            <a:endParaRPr lang="en-HK" dirty="0"/>
          </a:p>
        </p:txBody>
      </p:sp>
      <p:sp>
        <p:nvSpPr>
          <p:cNvPr id="3" name="Content Placeholder 2">
            <a:extLst>
              <a:ext uri="{FF2B5EF4-FFF2-40B4-BE49-F238E27FC236}">
                <a16:creationId xmlns:a16="http://schemas.microsoft.com/office/drawing/2014/main" id="{7E268208-5FB7-44FD-9A49-212B0CCC33D3}"/>
              </a:ext>
            </a:extLst>
          </p:cNvPr>
          <p:cNvSpPr>
            <a:spLocks noGrp="1"/>
          </p:cNvSpPr>
          <p:nvPr>
            <p:ph idx="1"/>
          </p:nvPr>
        </p:nvSpPr>
        <p:spPr/>
        <p:txBody>
          <a:bodyPr>
            <a:normAutofit fontScale="92500" lnSpcReduction="10000"/>
          </a:bodyPr>
          <a:lstStyle/>
          <a:p>
            <a:r>
              <a:rPr lang="en-HK" dirty="0"/>
              <a:t> use printf("%d %d, %10.15f %10.15f %10.15f, %10.15f %10.15f %10.15f, %10.15f %10.15f %10.15f\n",</a:t>
            </a:r>
            <a:r>
              <a:rPr lang="en-HK" dirty="0" err="1"/>
              <a:t>i,j,r</a:t>
            </a:r>
            <a:r>
              <a:rPr lang="en-HK" dirty="0"/>
              <a:t>[j][0],r[j][1],r[j][2],v[j][0],v[j][1],v[j][2],f[j][0],f[j][1],f[j][2]);</a:t>
            </a:r>
          </a:p>
          <a:p>
            <a:pPr lvl="1"/>
            <a:r>
              <a:rPr lang="en-HK" dirty="0" err="1"/>
              <a:t>i</a:t>
            </a:r>
            <a:r>
              <a:rPr lang="en-HK" dirty="0"/>
              <a:t> is number of steps and j is atom label</a:t>
            </a:r>
          </a:p>
          <a:p>
            <a:pPr lvl="1"/>
            <a:r>
              <a:rPr lang="en-HK" dirty="0"/>
              <a:t>You can put this line at different place, like before the position update, after the boundary condition, at the end of a time step etc.</a:t>
            </a:r>
          </a:p>
          <a:p>
            <a:pPr lvl="1"/>
            <a:r>
              <a:rPr lang="en-HK" dirty="0"/>
              <a:t>It is better to fix your seed, and only shown few atoms/ limited time steps if you want to print this and investigate the bug.</a:t>
            </a:r>
          </a:p>
          <a:p>
            <a:r>
              <a:rPr lang="en-HK" dirty="0"/>
              <a:t>printf(“test A \n”); //or test B, test B2, test AA what ever you like</a:t>
            </a:r>
          </a:p>
          <a:p>
            <a:pPr lvl="1"/>
            <a:r>
              <a:rPr lang="en-HK" dirty="0"/>
              <a:t>A line to check can your program reach a certain point/where it fail when you have segmentation fault. </a:t>
            </a:r>
          </a:p>
          <a:p>
            <a:pPr lvl="1"/>
            <a:r>
              <a:rPr lang="en-HK" dirty="0"/>
              <a:t>You can also print out the frame numbers/ print the progress every few frames to know your code is still running.</a:t>
            </a:r>
          </a:p>
        </p:txBody>
      </p:sp>
    </p:spTree>
    <p:extLst>
      <p:ext uri="{BB962C8B-B14F-4D97-AF65-F5344CB8AC3E}">
        <p14:creationId xmlns:p14="http://schemas.microsoft.com/office/powerpoint/2010/main" val="224066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274088-5FB5-41AE-8EB1-CB4A101A58BF}"/>
              </a:ext>
            </a:extLst>
          </p:cNvPr>
          <p:cNvSpPr>
            <a:spLocks noGrp="1"/>
          </p:cNvSpPr>
          <p:nvPr>
            <p:ph type="title"/>
          </p:nvPr>
        </p:nvSpPr>
        <p:spPr/>
        <p:txBody>
          <a:bodyPr/>
          <a:lstStyle/>
          <a:p>
            <a:r>
              <a:rPr lang="en-US" dirty="0"/>
              <a:t>Correct force calculation and Optimizing:</a:t>
            </a:r>
            <a:endParaRPr lang="en-HK" dirty="0"/>
          </a:p>
        </p:txBody>
      </p:sp>
      <p:sp>
        <p:nvSpPr>
          <p:cNvPr id="3" name="Content Placeholder 2">
            <a:extLst>
              <a:ext uri="{FF2B5EF4-FFF2-40B4-BE49-F238E27FC236}">
                <a16:creationId xmlns:a16="http://schemas.microsoft.com/office/drawing/2014/main" id="{3F48BAEB-E30E-48A1-BE3E-BDCE04B04B7F}"/>
              </a:ext>
            </a:extLst>
          </p:cNvPr>
          <p:cNvSpPr>
            <a:spLocks noGrp="1"/>
          </p:cNvSpPr>
          <p:nvPr>
            <p:ph idx="1"/>
          </p:nvPr>
        </p:nvSpPr>
        <p:spPr/>
        <p:txBody>
          <a:bodyPr>
            <a:normAutofit fontScale="92500"/>
          </a:bodyPr>
          <a:lstStyle/>
          <a:p>
            <a:r>
              <a:rPr lang="en-US" dirty="0"/>
              <a:t>For both force and PE calculation, use a two layers loop that will not double count and re-calculate the distance. There is two major way (assume </a:t>
            </a:r>
            <a:r>
              <a:rPr lang="en-US" dirty="0" err="1"/>
              <a:t>i</a:t>
            </a:r>
            <a:r>
              <a:rPr lang="en-US" dirty="0"/>
              <a:t> and j are atom label)</a:t>
            </a:r>
          </a:p>
          <a:p>
            <a:pPr lvl="1"/>
            <a:r>
              <a:rPr lang="en-US" dirty="0"/>
              <a:t>for (</a:t>
            </a:r>
            <a:r>
              <a:rPr lang="en-US" dirty="0" err="1"/>
              <a:t>i</a:t>
            </a:r>
            <a:r>
              <a:rPr lang="en-US" dirty="0"/>
              <a:t>=1; </a:t>
            </a:r>
            <a:r>
              <a:rPr lang="en-US" dirty="0" err="1"/>
              <a:t>i</a:t>
            </a:r>
            <a:r>
              <a:rPr lang="en-US" dirty="0"/>
              <a:t>&lt;N; </a:t>
            </a:r>
            <a:r>
              <a:rPr lang="en-US" dirty="0" err="1"/>
              <a:t>i</a:t>
            </a:r>
            <a:r>
              <a:rPr lang="en-US" dirty="0"/>
              <a:t>++) { </a:t>
            </a:r>
            <a:br>
              <a:rPr lang="en-US" dirty="0"/>
            </a:br>
            <a:r>
              <a:rPr lang="en-US" dirty="0"/>
              <a:t>  for (j=0; j&lt;</a:t>
            </a:r>
            <a:r>
              <a:rPr lang="en-US" dirty="0" err="1"/>
              <a:t>i</a:t>
            </a:r>
            <a:r>
              <a:rPr lang="en-US" dirty="0"/>
              <a:t>; </a:t>
            </a:r>
            <a:r>
              <a:rPr lang="en-US" dirty="0" err="1"/>
              <a:t>j++</a:t>
            </a:r>
            <a:r>
              <a:rPr lang="en-US" dirty="0"/>
              <a:t>) { </a:t>
            </a:r>
          </a:p>
          <a:p>
            <a:pPr lvl="1"/>
            <a:r>
              <a:rPr lang="en-HK" dirty="0"/>
              <a:t>for (</a:t>
            </a:r>
            <a:r>
              <a:rPr lang="en-HK" dirty="0" err="1"/>
              <a:t>i</a:t>
            </a:r>
            <a:r>
              <a:rPr lang="en-HK" dirty="0"/>
              <a:t>=0; </a:t>
            </a:r>
            <a:r>
              <a:rPr lang="en-HK" dirty="0" err="1"/>
              <a:t>i</a:t>
            </a:r>
            <a:r>
              <a:rPr lang="en-HK" dirty="0"/>
              <a:t>&lt;N; </a:t>
            </a:r>
            <a:r>
              <a:rPr lang="en-HK" dirty="0" err="1"/>
              <a:t>i</a:t>
            </a:r>
            <a:r>
              <a:rPr lang="en-HK" dirty="0"/>
              <a:t>++){</a:t>
            </a:r>
            <a:br>
              <a:rPr lang="en-HK" dirty="0"/>
            </a:br>
            <a:r>
              <a:rPr lang="en-HK" dirty="0"/>
              <a:t>for (j=i+1; j&lt;N; </a:t>
            </a:r>
            <a:r>
              <a:rPr lang="en-HK" dirty="0" err="1"/>
              <a:t>j++</a:t>
            </a:r>
            <a:r>
              <a:rPr lang="en-HK" dirty="0"/>
              <a:t>)</a:t>
            </a:r>
          </a:p>
          <a:p>
            <a:r>
              <a:rPr lang="en-HK" dirty="0"/>
              <a:t>And you can avoid calculating sqrt, as the power of distance terms in both force and LJ PE formula are all even</a:t>
            </a:r>
          </a:p>
          <a:p>
            <a:r>
              <a:rPr lang="en-HK" dirty="0"/>
              <a:t>You can use newton 3</a:t>
            </a:r>
            <a:r>
              <a:rPr lang="en-HK" baseline="30000" dirty="0"/>
              <a:t>rd</a:t>
            </a:r>
            <a:r>
              <a:rPr lang="en-HK" dirty="0"/>
              <a:t> law to calculate the interaction of two atoms using one squared distance and the “shared force part” (see next page)</a:t>
            </a:r>
          </a:p>
        </p:txBody>
      </p:sp>
    </p:spTree>
    <p:extLst>
      <p:ext uri="{BB962C8B-B14F-4D97-AF65-F5344CB8AC3E}">
        <p14:creationId xmlns:p14="http://schemas.microsoft.com/office/powerpoint/2010/main" val="3416576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681</TotalTime>
  <Words>1752</Words>
  <Application>Microsoft Office PowerPoint</Application>
  <PresentationFormat>Widescreen</PresentationFormat>
  <Paragraphs>87</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Lab3 tips: common mistake and debugging techniques</vt:lpstr>
      <vt:lpstr>Misc.</vt:lpstr>
      <vt:lpstr>Initializations (the mistakes you will bring to lab3 from lab2): </vt:lpstr>
      <vt:lpstr>The correct Verlet algorithm loop</vt:lpstr>
      <vt:lpstr>How to check is your result is “normal”</vt:lpstr>
      <vt:lpstr>Check your code with: ( your .xyz is broken)</vt:lpstr>
      <vt:lpstr>Check your code with (.xyz is “normal” but energy is wrong)</vt:lpstr>
      <vt:lpstr>Debugging</vt:lpstr>
      <vt:lpstr>Correct force calculation and Optimizing:</vt:lpstr>
      <vt:lpstr>Correct force calculation and Optimizing</vt:lpstr>
      <vt:lpstr>More comments for the force calculation:</vt:lpstr>
      <vt:lpstr>More comments for the force calculation: Reversed Force</vt:lpstr>
      <vt:lpstr>About your HW1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Lab3 tips</dc:title>
  <dc:creator>Yau Lun Felix Chong</dc:creator>
  <cp:lastModifiedBy>Yau Lun Felix Chong</cp:lastModifiedBy>
  <cp:revision>31</cp:revision>
  <dcterms:created xsi:type="dcterms:W3CDTF">2020-03-10T06:41:03Z</dcterms:created>
  <dcterms:modified xsi:type="dcterms:W3CDTF">2020-03-16T10:22:04Z</dcterms:modified>
</cp:coreProperties>
</file>